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3"/>
  </p:notesMasterIdLst>
  <p:sldIdLst>
    <p:sldId id="264" r:id="rId2"/>
    <p:sldId id="260" r:id="rId3"/>
    <p:sldId id="261" r:id="rId4"/>
    <p:sldId id="257" r:id="rId5"/>
    <p:sldId id="259" r:id="rId6"/>
    <p:sldId id="258" r:id="rId7"/>
    <p:sldId id="262" r:id="rId8"/>
    <p:sldId id="263" r:id="rId9"/>
    <p:sldId id="267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" initials="X" lastIdx="2" clrIdx="0">
    <p:extLst>
      <p:ext uri="{19B8F6BF-5375-455C-9EA6-DF929625EA0E}">
        <p15:presenceInfo xmlns:p15="http://schemas.microsoft.com/office/powerpoint/2012/main" userId="XU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A00"/>
    <a:srgbClr val="0033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3447" autoAdjust="0"/>
  </p:normalViewPr>
  <p:slideViewPr>
    <p:cSldViewPr snapToGrid="0">
      <p:cViewPr>
        <p:scale>
          <a:sx n="50" d="100"/>
          <a:sy n="50" d="100"/>
        </p:scale>
        <p:origin x="55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E3722A-606B-4F4B-97C6-DFBDFA4031A4}" type="doc">
      <dgm:prSet loTypeId="urn:microsoft.com/office/officeart/2005/8/layout/process1" loCatId="process" qsTypeId="urn:microsoft.com/office/officeart/2005/8/quickstyle/3d2" qsCatId="3D" csTypeId="urn:microsoft.com/office/officeart/2005/8/colors/accent1_2" csCatId="accent1" phldr="1"/>
      <dgm:spPr/>
    </dgm:pt>
    <dgm:pt modelId="{2D145792-2C74-4B1F-98E0-96363274AFCA}">
      <dgm:prSet phldrT="[Text]"/>
      <dgm:spPr/>
      <dgm:t>
        <a:bodyPr/>
        <a:lstStyle/>
        <a:p>
          <a:r>
            <a:rPr lang="zh-CN" altLang="es-ES" dirty="0"/>
            <a:t>登记</a:t>
          </a:r>
          <a:endParaRPr lang="es-ES" dirty="0"/>
        </a:p>
      </dgm:t>
    </dgm:pt>
    <dgm:pt modelId="{56063CFC-FEFD-40F1-A925-773BEF8D7CBD}" type="parTrans" cxnId="{E9BC546F-FAB4-4099-96CC-78AEA869A53C}">
      <dgm:prSet/>
      <dgm:spPr/>
      <dgm:t>
        <a:bodyPr/>
        <a:lstStyle/>
        <a:p>
          <a:endParaRPr lang="es-ES"/>
        </a:p>
      </dgm:t>
    </dgm:pt>
    <dgm:pt modelId="{F523DE17-5634-4153-970A-426BA7211802}" type="sibTrans" cxnId="{E9BC546F-FAB4-4099-96CC-78AEA869A53C}">
      <dgm:prSet/>
      <dgm:spPr/>
      <dgm:t>
        <a:bodyPr/>
        <a:lstStyle/>
        <a:p>
          <a:endParaRPr lang="es-ES"/>
        </a:p>
      </dgm:t>
    </dgm:pt>
    <dgm:pt modelId="{1A15CCBA-7EA8-4127-B127-F611B9F34E56}">
      <dgm:prSet phldrT="[Text]"/>
      <dgm:spPr/>
      <dgm:t>
        <a:bodyPr/>
        <a:lstStyle/>
        <a:p>
          <a:r>
            <a:rPr lang="zh-CN" altLang="es-ES" dirty="0"/>
            <a:t>游玩</a:t>
          </a:r>
          <a:endParaRPr lang="es-ES" dirty="0"/>
        </a:p>
      </dgm:t>
    </dgm:pt>
    <dgm:pt modelId="{BFDDB616-1F5B-4B79-882D-3B8A7D5F4C55}" type="parTrans" cxnId="{47C9CEED-ECE6-4B4B-97B4-A6D842AFDC4E}">
      <dgm:prSet/>
      <dgm:spPr/>
      <dgm:t>
        <a:bodyPr/>
        <a:lstStyle/>
        <a:p>
          <a:endParaRPr lang="es-ES"/>
        </a:p>
      </dgm:t>
    </dgm:pt>
    <dgm:pt modelId="{C3F6D1CF-513E-4AAF-937D-6A75D779833A}" type="sibTrans" cxnId="{47C9CEED-ECE6-4B4B-97B4-A6D842AFDC4E}">
      <dgm:prSet/>
      <dgm:spPr/>
      <dgm:t>
        <a:bodyPr/>
        <a:lstStyle/>
        <a:p>
          <a:endParaRPr lang="es-ES"/>
        </a:p>
      </dgm:t>
    </dgm:pt>
    <dgm:pt modelId="{651CEA2F-CF8E-499B-990E-7B63315E3664}">
      <dgm:prSet phldrT="[Text]"/>
      <dgm:spPr/>
      <dgm:t>
        <a:bodyPr/>
        <a:lstStyle/>
        <a:p>
          <a:r>
            <a:rPr lang="zh-CN" altLang="es-ES" dirty="0"/>
            <a:t>结算</a:t>
          </a:r>
          <a:endParaRPr lang="es-ES" dirty="0"/>
        </a:p>
      </dgm:t>
    </dgm:pt>
    <dgm:pt modelId="{32DE6CF3-3AD4-4B52-A57A-75D8C4F355D5}" type="parTrans" cxnId="{6E20B5BC-A8E8-4A59-97D9-B742BC18ADAA}">
      <dgm:prSet/>
      <dgm:spPr/>
      <dgm:t>
        <a:bodyPr/>
        <a:lstStyle/>
        <a:p>
          <a:endParaRPr lang="es-ES"/>
        </a:p>
      </dgm:t>
    </dgm:pt>
    <dgm:pt modelId="{4EEA57B7-7155-4DE8-8AC1-AAF236717E1B}" type="sibTrans" cxnId="{6E20B5BC-A8E8-4A59-97D9-B742BC18ADAA}">
      <dgm:prSet/>
      <dgm:spPr/>
      <dgm:t>
        <a:bodyPr/>
        <a:lstStyle/>
        <a:p>
          <a:endParaRPr lang="es-ES"/>
        </a:p>
      </dgm:t>
    </dgm:pt>
    <dgm:pt modelId="{E4C47B75-A84A-48C5-B7F2-CDEA72A13E6D}" type="pres">
      <dgm:prSet presAssocID="{E6E3722A-606B-4F4B-97C6-DFBDFA4031A4}" presName="Name0" presStyleCnt="0">
        <dgm:presLayoutVars>
          <dgm:dir/>
          <dgm:resizeHandles val="exact"/>
        </dgm:presLayoutVars>
      </dgm:prSet>
      <dgm:spPr/>
    </dgm:pt>
    <dgm:pt modelId="{BC342F92-DB7D-4326-A3C8-AA0A2654E528}" type="pres">
      <dgm:prSet presAssocID="{2D145792-2C74-4B1F-98E0-96363274AFCA}" presName="node" presStyleLbl="node1" presStyleIdx="0" presStyleCnt="3">
        <dgm:presLayoutVars>
          <dgm:bulletEnabled val="1"/>
        </dgm:presLayoutVars>
      </dgm:prSet>
      <dgm:spPr/>
    </dgm:pt>
    <dgm:pt modelId="{241A07FC-80FD-4D8F-BD36-087600DE2834}" type="pres">
      <dgm:prSet presAssocID="{F523DE17-5634-4153-970A-426BA7211802}" presName="sibTrans" presStyleLbl="sibTrans2D1" presStyleIdx="0" presStyleCnt="2"/>
      <dgm:spPr/>
    </dgm:pt>
    <dgm:pt modelId="{C4CC3A05-5CD2-41C2-B948-1BCFB59CF72D}" type="pres">
      <dgm:prSet presAssocID="{F523DE17-5634-4153-970A-426BA7211802}" presName="connectorText" presStyleLbl="sibTrans2D1" presStyleIdx="0" presStyleCnt="2"/>
      <dgm:spPr/>
    </dgm:pt>
    <dgm:pt modelId="{A37F4D2B-9EA2-4A57-9A4B-E7721A2D71BD}" type="pres">
      <dgm:prSet presAssocID="{1A15CCBA-7EA8-4127-B127-F611B9F34E56}" presName="node" presStyleLbl="node1" presStyleIdx="1" presStyleCnt="3">
        <dgm:presLayoutVars>
          <dgm:bulletEnabled val="1"/>
        </dgm:presLayoutVars>
      </dgm:prSet>
      <dgm:spPr/>
    </dgm:pt>
    <dgm:pt modelId="{E7541178-074A-4AEA-9D39-8DBB875C4216}" type="pres">
      <dgm:prSet presAssocID="{C3F6D1CF-513E-4AAF-937D-6A75D779833A}" presName="sibTrans" presStyleLbl="sibTrans2D1" presStyleIdx="1" presStyleCnt="2"/>
      <dgm:spPr/>
    </dgm:pt>
    <dgm:pt modelId="{FBE3E598-B0F0-4DEB-B2C7-9DBF8C0835B2}" type="pres">
      <dgm:prSet presAssocID="{C3F6D1CF-513E-4AAF-937D-6A75D779833A}" presName="connectorText" presStyleLbl="sibTrans2D1" presStyleIdx="1" presStyleCnt="2"/>
      <dgm:spPr/>
    </dgm:pt>
    <dgm:pt modelId="{27A6D81D-169E-467D-9BA0-B12782D78697}" type="pres">
      <dgm:prSet presAssocID="{651CEA2F-CF8E-499B-990E-7B63315E3664}" presName="node" presStyleLbl="node1" presStyleIdx="2" presStyleCnt="3">
        <dgm:presLayoutVars>
          <dgm:bulletEnabled val="1"/>
        </dgm:presLayoutVars>
      </dgm:prSet>
      <dgm:spPr/>
    </dgm:pt>
  </dgm:ptLst>
  <dgm:cxnLst>
    <dgm:cxn modelId="{EBA39100-A57F-443E-AEF7-209EBDB89CBB}" type="presOf" srcId="{1A15CCBA-7EA8-4127-B127-F611B9F34E56}" destId="{A37F4D2B-9EA2-4A57-9A4B-E7721A2D71BD}" srcOrd="0" destOrd="0" presId="urn:microsoft.com/office/officeart/2005/8/layout/process1"/>
    <dgm:cxn modelId="{D1F25B11-152B-45EA-A313-B390227FDE55}" type="presOf" srcId="{651CEA2F-CF8E-499B-990E-7B63315E3664}" destId="{27A6D81D-169E-467D-9BA0-B12782D78697}" srcOrd="0" destOrd="0" presId="urn:microsoft.com/office/officeart/2005/8/layout/process1"/>
    <dgm:cxn modelId="{A6714926-5A83-46C5-B465-66ECCDB16D1E}" type="presOf" srcId="{F523DE17-5634-4153-970A-426BA7211802}" destId="{C4CC3A05-5CD2-41C2-B948-1BCFB59CF72D}" srcOrd="1" destOrd="0" presId="urn:microsoft.com/office/officeart/2005/8/layout/process1"/>
    <dgm:cxn modelId="{E9BC546F-FAB4-4099-96CC-78AEA869A53C}" srcId="{E6E3722A-606B-4F4B-97C6-DFBDFA4031A4}" destId="{2D145792-2C74-4B1F-98E0-96363274AFCA}" srcOrd="0" destOrd="0" parTransId="{56063CFC-FEFD-40F1-A925-773BEF8D7CBD}" sibTransId="{F523DE17-5634-4153-970A-426BA7211802}"/>
    <dgm:cxn modelId="{11B06B89-9C76-45F0-A584-D9EFA2A20677}" type="presOf" srcId="{2D145792-2C74-4B1F-98E0-96363274AFCA}" destId="{BC342F92-DB7D-4326-A3C8-AA0A2654E528}" srcOrd="0" destOrd="0" presId="urn:microsoft.com/office/officeart/2005/8/layout/process1"/>
    <dgm:cxn modelId="{F510DCA3-42E8-4963-A16F-A24A77624A01}" type="presOf" srcId="{C3F6D1CF-513E-4AAF-937D-6A75D779833A}" destId="{FBE3E598-B0F0-4DEB-B2C7-9DBF8C0835B2}" srcOrd="1" destOrd="0" presId="urn:microsoft.com/office/officeart/2005/8/layout/process1"/>
    <dgm:cxn modelId="{62BFAAB6-E429-4D05-89F4-E87B47FC4FEB}" type="presOf" srcId="{C3F6D1CF-513E-4AAF-937D-6A75D779833A}" destId="{E7541178-074A-4AEA-9D39-8DBB875C4216}" srcOrd="0" destOrd="0" presId="urn:microsoft.com/office/officeart/2005/8/layout/process1"/>
    <dgm:cxn modelId="{6E20B5BC-A8E8-4A59-97D9-B742BC18ADAA}" srcId="{E6E3722A-606B-4F4B-97C6-DFBDFA4031A4}" destId="{651CEA2F-CF8E-499B-990E-7B63315E3664}" srcOrd="2" destOrd="0" parTransId="{32DE6CF3-3AD4-4B52-A57A-75D8C4F355D5}" sibTransId="{4EEA57B7-7155-4DE8-8AC1-AAF236717E1B}"/>
    <dgm:cxn modelId="{0ECA48BE-D70A-464F-A667-326A0A157D45}" type="presOf" srcId="{F523DE17-5634-4153-970A-426BA7211802}" destId="{241A07FC-80FD-4D8F-BD36-087600DE2834}" srcOrd="0" destOrd="0" presId="urn:microsoft.com/office/officeart/2005/8/layout/process1"/>
    <dgm:cxn modelId="{17BE5AE4-8EE3-4CF0-8694-6691553183F3}" type="presOf" srcId="{E6E3722A-606B-4F4B-97C6-DFBDFA4031A4}" destId="{E4C47B75-A84A-48C5-B7F2-CDEA72A13E6D}" srcOrd="0" destOrd="0" presId="urn:microsoft.com/office/officeart/2005/8/layout/process1"/>
    <dgm:cxn modelId="{47C9CEED-ECE6-4B4B-97B4-A6D842AFDC4E}" srcId="{E6E3722A-606B-4F4B-97C6-DFBDFA4031A4}" destId="{1A15CCBA-7EA8-4127-B127-F611B9F34E56}" srcOrd="1" destOrd="0" parTransId="{BFDDB616-1F5B-4B79-882D-3B8A7D5F4C55}" sibTransId="{C3F6D1CF-513E-4AAF-937D-6A75D779833A}"/>
    <dgm:cxn modelId="{7103B63F-54DC-4838-BD6D-B2FAC79DECBC}" type="presParOf" srcId="{E4C47B75-A84A-48C5-B7F2-CDEA72A13E6D}" destId="{BC342F92-DB7D-4326-A3C8-AA0A2654E528}" srcOrd="0" destOrd="0" presId="urn:microsoft.com/office/officeart/2005/8/layout/process1"/>
    <dgm:cxn modelId="{F5AA87A8-350D-4074-9D19-F74192E3A705}" type="presParOf" srcId="{E4C47B75-A84A-48C5-B7F2-CDEA72A13E6D}" destId="{241A07FC-80FD-4D8F-BD36-087600DE2834}" srcOrd="1" destOrd="0" presId="urn:microsoft.com/office/officeart/2005/8/layout/process1"/>
    <dgm:cxn modelId="{929D7D06-AAC7-42DA-808E-9913F2C582B5}" type="presParOf" srcId="{241A07FC-80FD-4D8F-BD36-087600DE2834}" destId="{C4CC3A05-5CD2-41C2-B948-1BCFB59CF72D}" srcOrd="0" destOrd="0" presId="urn:microsoft.com/office/officeart/2005/8/layout/process1"/>
    <dgm:cxn modelId="{53528A1E-907C-40DF-8E87-C7F46F6510AA}" type="presParOf" srcId="{E4C47B75-A84A-48C5-B7F2-CDEA72A13E6D}" destId="{A37F4D2B-9EA2-4A57-9A4B-E7721A2D71BD}" srcOrd="2" destOrd="0" presId="urn:microsoft.com/office/officeart/2005/8/layout/process1"/>
    <dgm:cxn modelId="{A74242D4-3327-4208-8AFE-0EBCA214B1EB}" type="presParOf" srcId="{E4C47B75-A84A-48C5-B7F2-CDEA72A13E6D}" destId="{E7541178-074A-4AEA-9D39-8DBB875C4216}" srcOrd="3" destOrd="0" presId="urn:microsoft.com/office/officeart/2005/8/layout/process1"/>
    <dgm:cxn modelId="{228F5E45-254A-4A02-A889-41299960751D}" type="presParOf" srcId="{E7541178-074A-4AEA-9D39-8DBB875C4216}" destId="{FBE3E598-B0F0-4DEB-B2C7-9DBF8C0835B2}" srcOrd="0" destOrd="0" presId="urn:microsoft.com/office/officeart/2005/8/layout/process1"/>
    <dgm:cxn modelId="{C0150EF1-8A94-437E-8D03-DBAE409BBEA6}" type="presParOf" srcId="{E4C47B75-A84A-48C5-B7F2-CDEA72A13E6D}" destId="{27A6D81D-169E-467D-9BA0-B12782D7869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42F92-DB7D-4326-A3C8-AA0A2654E528}">
      <dsp:nvSpPr>
        <dsp:cNvPr id="0" name=""/>
        <dsp:cNvSpPr/>
      </dsp:nvSpPr>
      <dsp:spPr>
        <a:xfrm>
          <a:off x="7143" y="427034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s-ES" sz="5300" kern="1200" dirty="0"/>
            <a:t>登记</a:t>
          </a:r>
          <a:endParaRPr lang="es-ES" sz="5300" kern="1200" dirty="0"/>
        </a:p>
      </dsp:txBody>
      <dsp:txXfrm>
        <a:off x="44665" y="464556"/>
        <a:ext cx="2060143" cy="1206068"/>
      </dsp:txXfrm>
    </dsp:sp>
    <dsp:sp modelId="{241A07FC-80FD-4D8F-BD36-087600DE2834}">
      <dsp:nvSpPr>
        <dsp:cNvPr id="0" name=""/>
        <dsp:cNvSpPr/>
      </dsp:nvSpPr>
      <dsp:spPr>
        <a:xfrm>
          <a:off x="2355850" y="802827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200" kern="1200"/>
        </a:p>
      </dsp:txBody>
      <dsp:txXfrm>
        <a:off x="2355850" y="908732"/>
        <a:ext cx="316861" cy="317716"/>
      </dsp:txXfrm>
    </dsp:sp>
    <dsp:sp modelId="{A37F4D2B-9EA2-4A57-9A4B-E7721A2D71BD}">
      <dsp:nvSpPr>
        <dsp:cNvPr id="0" name=""/>
        <dsp:cNvSpPr/>
      </dsp:nvSpPr>
      <dsp:spPr>
        <a:xfrm>
          <a:off x="2996406" y="427034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s-ES" sz="5300" kern="1200" dirty="0"/>
            <a:t>游玩</a:t>
          </a:r>
          <a:endParaRPr lang="es-ES" sz="5300" kern="1200" dirty="0"/>
        </a:p>
      </dsp:txBody>
      <dsp:txXfrm>
        <a:off x="3033928" y="464556"/>
        <a:ext cx="2060143" cy="1206068"/>
      </dsp:txXfrm>
    </dsp:sp>
    <dsp:sp modelId="{E7541178-074A-4AEA-9D39-8DBB875C4216}">
      <dsp:nvSpPr>
        <dsp:cNvPr id="0" name=""/>
        <dsp:cNvSpPr/>
      </dsp:nvSpPr>
      <dsp:spPr>
        <a:xfrm>
          <a:off x="5345112" y="802827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200" kern="1200"/>
        </a:p>
      </dsp:txBody>
      <dsp:txXfrm>
        <a:off x="5345112" y="908732"/>
        <a:ext cx="316861" cy="317716"/>
      </dsp:txXfrm>
    </dsp:sp>
    <dsp:sp modelId="{27A6D81D-169E-467D-9BA0-B12782D78697}">
      <dsp:nvSpPr>
        <dsp:cNvPr id="0" name=""/>
        <dsp:cNvSpPr/>
      </dsp:nvSpPr>
      <dsp:spPr>
        <a:xfrm>
          <a:off x="5985668" y="427034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s-ES" sz="5300" kern="1200" dirty="0"/>
            <a:t>结算</a:t>
          </a:r>
          <a:endParaRPr lang="es-ES" sz="5300" kern="1200" dirty="0"/>
        </a:p>
      </dsp:txBody>
      <dsp:txXfrm>
        <a:off x="6023190" y="464556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0AD60-6CA8-4A94-8233-DC8B5758E170}" type="datetimeFigureOut">
              <a:rPr lang="es-ES" smtClean="0"/>
              <a:t>30/06/2025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FAE55-7CDF-486C-95A6-C938BCF4F12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426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FAE55-7CDF-486C-95A6-C938BCF4F12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9408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3B006-4F1C-35F8-0573-A42E9B199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DE747B-8795-E06A-6C30-58AB5D7A2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E77597-5E84-6A78-C8C6-7865B3327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ABA9D-EC60-3F6A-31BA-65199B41E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FAE55-7CDF-486C-95A6-C938BCF4F12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5246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6059F-BAFC-900D-A0B5-581B43145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05189-13C2-3251-E1DC-FC8E379A64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6E5B9-F230-AB76-3E30-CF7FA6582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7BF95-0223-3303-F43D-8481FCE93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FAE55-7CDF-486C-95A6-C938BCF4F12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5819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00B0F0"/>
          </a:solidFill>
          <a:ln>
            <a:gradFill>
              <a:gsLst>
                <a:gs pos="0">
                  <a:srgbClr val="0070C0"/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rgbClr val="FFC00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s-E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s-E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BB4D-04AC-40CD-87D2-34705371A679}" type="datetimeFigureOut">
              <a:rPr lang="es-ES" smtClean="0"/>
              <a:t>30/06/2025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C69A4-3DD8-4460-848C-3B9C3B1C568A}" type="slidenum">
              <a:rPr lang="es-ES" smtClean="0"/>
              <a:t>‹#›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8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s-ES"/>
              <a:t>单击此处编辑母版文本样式</a:t>
            </a:r>
          </a:p>
          <a:p>
            <a:pPr lvl="1"/>
            <a:r>
              <a:rPr lang="zh-CN" altLang="es-ES"/>
              <a:t>二级</a:t>
            </a:r>
          </a:p>
          <a:p>
            <a:pPr lvl="2"/>
            <a:r>
              <a:rPr lang="zh-CN" altLang="es-ES"/>
              <a:t>三级</a:t>
            </a:r>
          </a:p>
          <a:p>
            <a:pPr lvl="3"/>
            <a:r>
              <a:rPr lang="zh-CN" altLang="es-ES"/>
              <a:t>四级</a:t>
            </a:r>
          </a:p>
          <a:p>
            <a:pPr lvl="4"/>
            <a:r>
              <a:rPr lang="zh-CN" altLang="es-E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BB4D-04AC-40CD-87D2-34705371A679}" type="datetimeFigureOut">
              <a:rPr lang="es-ES" smtClean="0"/>
              <a:t>30/06/2025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C69A4-3DD8-4460-848C-3B9C3B1C568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816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s-E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s-ES"/>
              <a:t>单击此处编辑母版文本样式</a:t>
            </a:r>
          </a:p>
          <a:p>
            <a:pPr lvl="1"/>
            <a:r>
              <a:rPr lang="zh-CN" altLang="es-ES"/>
              <a:t>二级</a:t>
            </a:r>
          </a:p>
          <a:p>
            <a:pPr lvl="2"/>
            <a:r>
              <a:rPr lang="zh-CN" altLang="es-ES"/>
              <a:t>三级</a:t>
            </a:r>
          </a:p>
          <a:p>
            <a:pPr lvl="3"/>
            <a:r>
              <a:rPr lang="zh-CN" altLang="es-ES"/>
              <a:t>四级</a:t>
            </a:r>
          </a:p>
          <a:p>
            <a:pPr lvl="4"/>
            <a:r>
              <a:rPr lang="zh-CN" altLang="es-E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BB4D-04AC-40CD-87D2-34705371A679}" type="datetimeFigureOut">
              <a:rPr lang="es-ES" smtClean="0"/>
              <a:t>30/06/2025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C69A4-3DD8-4460-848C-3B9C3B1C568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838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BB4D-04AC-40CD-87D2-34705371A679}" type="datetimeFigureOut">
              <a:rPr lang="es-ES" smtClean="0"/>
              <a:t>30/06/2025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C69A4-3DD8-4460-848C-3B9C3B1C568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3980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s-E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s-E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BB4D-04AC-40CD-87D2-34705371A679}" type="datetimeFigureOut">
              <a:rPr lang="es-ES" smtClean="0"/>
              <a:t>30/06/2025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C69A4-3DD8-4460-848C-3B9C3B1C568A}" type="slidenum">
              <a:rPr lang="es-ES" smtClean="0"/>
              <a:t>‹#›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581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s-E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s-ES"/>
              <a:t>单击此处编辑母版文本样式</a:t>
            </a:r>
          </a:p>
          <a:p>
            <a:pPr lvl="1"/>
            <a:r>
              <a:rPr lang="zh-CN" altLang="es-ES"/>
              <a:t>二级</a:t>
            </a:r>
          </a:p>
          <a:p>
            <a:pPr lvl="2"/>
            <a:r>
              <a:rPr lang="zh-CN" altLang="es-ES"/>
              <a:t>三级</a:t>
            </a:r>
          </a:p>
          <a:p>
            <a:pPr lvl="3"/>
            <a:r>
              <a:rPr lang="zh-CN" altLang="es-ES"/>
              <a:t>四级</a:t>
            </a:r>
          </a:p>
          <a:p>
            <a:pPr lvl="4"/>
            <a:r>
              <a:rPr lang="zh-CN" altLang="es-E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s-ES"/>
              <a:t>单击此处编辑母版文本样式</a:t>
            </a:r>
          </a:p>
          <a:p>
            <a:pPr lvl="1"/>
            <a:r>
              <a:rPr lang="zh-CN" altLang="es-ES"/>
              <a:t>二级</a:t>
            </a:r>
          </a:p>
          <a:p>
            <a:pPr lvl="2"/>
            <a:r>
              <a:rPr lang="zh-CN" altLang="es-ES"/>
              <a:t>三级</a:t>
            </a:r>
          </a:p>
          <a:p>
            <a:pPr lvl="3"/>
            <a:r>
              <a:rPr lang="zh-CN" altLang="es-ES"/>
              <a:t>四级</a:t>
            </a:r>
          </a:p>
          <a:p>
            <a:pPr lvl="4"/>
            <a:r>
              <a:rPr lang="zh-CN" altLang="es-E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BB4D-04AC-40CD-87D2-34705371A679}" type="datetimeFigureOut">
              <a:rPr lang="es-ES" smtClean="0"/>
              <a:t>30/06/2025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C69A4-3DD8-4460-848C-3B9C3B1C568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9288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s-E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s-E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s-ES"/>
              <a:t>单击此处编辑母版文本样式</a:t>
            </a:r>
          </a:p>
          <a:p>
            <a:pPr lvl="1"/>
            <a:r>
              <a:rPr lang="zh-CN" altLang="es-ES"/>
              <a:t>二级</a:t>
            </a:r>
          </a:p>
          <a:p>
            <a:pPr lvl="2"/>
            <a:r>
              <a:rPr lang="zh-CN" altLang="es-ES"/>
              <a:t>三级</a:t>
            </a:r>
          </a:p>
          <a:p>
            <a:pPr lvl="3"/>
            <a:r>
              <a:rPr lang="zh-CN" altLang="es-ES"/>
              <a:t>四级</a:t>
            </a:r>
          </a:p>
          <a:p>
            <a:pPr lvl="4"/>
            <a:r>
              <a:rPr lang="zh-CN" altLang="es-E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s-E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s-ES"/>
              <a:t>单击此处编辑母版文本样式</a:t>
            </a:r>
          </a:p>
          <a:p>
            <a:pPr lvl="1"/>
            <a:r>
              <a:rPr lang="zh-CN" altLang="es-ES"/>
              <a:t>二级</a:t>
            </a:r>
          </a:p>
          <a:p>
            <a:pPr lvl="2"/>
            <a:r>
              <a:rPr lang="zh-CN" altLang="es-ES"/>
              <a:t>三级</a:t>
            </a:r>
          </a:p>
          <a:p>
            <a:pPr lvl="3"/>
            <a:r>
              <a:rPr lang="zh-CN" altLang="es-ES"/>
              <a:t>四级</a:t>
            </a:r>
          </a:p>
          <a:p>
            <a:pPr lvl="4"/>
            <a:r>
              <a:rPr lang="zh-CN" altLang="es-E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BB4D-04AC-40CD-87D2-34705371A679}" type="datetimeFigureOut">
              <a:rPr lang="es-ES" smtClean="0"/>
              <a:t>30/06/2025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C69A4-3DD8-4460-848C-3B9C3B1C568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7486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BB4D-04AC-40CD-87D2-34705371A679}" type="datetimeFigureOut">
              <a:rPr lang="es-ES" smtClean="0"/>
              <a:t>30/06/2025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C69A4-3DD8-4460-848C-3B9C3B1C568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3321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BB4D-04AC-40CD-87D2-34705371A679}" type="datetimeFigureOut">
              <a:rPr lang="es-ES" smtClean="0"/>
              <a:t>30/06/2025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C69A4-3DD8-4460-848C-3B9C3B1C568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4582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s-E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s-ES"/>
              <a:t>单击此处编辑母版文本样式</a:t>
            </a:r>
          </a:p>
          <a:p>
            <a:pPr lvl="1"/>
            <a:r>
              <a:rPr lang="zh-CN" altLang="es-ES"/>
              <a:t>二级</a:t>
            </a:r>
          </a:p>
          <a:p>
            <a:pPr lvl="2"/>
            <a:r>
              <a:rPr lang="zh-CN" altLang="es-ES"/>
              <a:t>三级</a:t>
            </a:r>
          </a:p>
          <a:p>
            <a:pPr lvl="3"/>
            <a:r>
              <a:rPr lang="zh-CN" altLang="es-ES"/>
              <a:t>四级</a:t>
            </a:r>
          </a:p>
          <a:p>
            <a:pPr lvl="4"/>
            <a:r>
              <a:rPr lang="zh-CN" altLang="es-E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s-E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EBEBB4D-04AC-40CD-87D2-34705371A679}" type="datetimeFigureOut">
              <a:rPr lang="es-ES" smtClean="0"/>
              <a:t>30/06/2025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BC69A4-3DD8-4460-848C-3B9C3B1C568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098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s-E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s-E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s-E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BB4D-04AC-40CD-87D2-34705371A679}" type="datetimeFigureOut">
              <a:rPr lang="es-ES" smtClean="0"/>
              <a:t>30/06/2025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C69A4-3DD8-4460-848C-3B9C3B1C568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2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s-E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s-ES"/>
              <a:t>单击此处编辑母版文本样式</a:t>
            </a:r>
          </a:p>
          <a:p>
            <a:pPr lvl="1"/>
            <a:r>
              <a:rPr lang="zh-CN" altLang="es-ES"/>
              <a:t>二级</a:t>
            </a:r>
          </a:p>
          <a:p>
            <a:pPr lvl="2"/>
            <a:r>
              <a:rPr lang="zh-CN" altLang="es-ES"/>
              <a:t>三级</a:t>
            </a:r>
          </a:p>
          <a:p>
            <a:pPr lvl="3"/>
            <a:r>
              <a:rPr lang="zh-CN" altLang="es-ES"/>
              <a:t>四级</a:t>
            </a:r>
          </a:p>
          <a:p>
            <a:pPr lvl="4"/>
            <a:r>
              <a:rPr lang="zh-CN" altLang="es-E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EBEBB4D-04AC-40CD-87D2-34705371A679}" type="datetimeFigureOut">
              <a:rPr lang="es-ES" smtClean="0"/>
              <a:t>30/06/2025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3BC69A4-3DD8-4460-848C-3B9C3B1C568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663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18" Type="http://schemas.microsoft.com/office/2007/relationships/hdphoto" Target="../media/hdphoto4.wdp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jp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6.png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17" Type="http://schemas.microsoft.com/office/2007/relationships/hdphoto" Target="../media/hdphoto3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0.png"/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12" Type="http://schemas.microsoft.com/office/2007/relationships/hdphoto" Target="../media/hdphoto7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6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1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8.png"/><Relationship Id="rId18" Type="http://schemas.microsoft.com/office/2007/relationships/hdphoto" Target="../media/hdphoto3.wdp"/><Relationship Id="rId3" Type="http://schemas.openxmlformats.org/officeDocument/2006/relationships/image" Target="../media/image14.jpg"/><Relationship Id="rId21" Type="http://schemas.openxmlformats.org/officeDocument/2006/relationships/image" Target="../media/image22.png"/><Relationship Id="rId7" Type="http://schemas.microsoft.com/office/2007/relationships/hdphoto" Target="../media/hdphoto2.wdp"/><Relationship Id="rId12" Type="http://schemas.microsoft.com/office/2007/relationships/hdphoto" Target="../media/hdphoto5.wdp"/><Relationship Id="rId17" Type="http://schemas.openxmlformats.org/officeDocument/2006/relationships/image" Target="../media/image8.png"/><Relationship Id="rId2" Type="http://schemas.openxmlformats.org/officeDocument/2006/relationships/image" Target="../media/image6.jp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24" Type="http://schemas.microsoft.com/office/2007/relationships/hdphoto" Target="../media/hdphoto11.wdp"/><Relationship Id="rId5" Type="http://schemas.openxmlformats.org/officeDocument/2006/relationships/image" Target="../media/image16.png"/><Relationship Id="rId15" Type="http://schemas.openxmlformats.org/officeDocument/2006/relationships/image" Target="../media/image19.png"/><Relationship Id="rId23" Type="http://schemas.openxmlformats.org/officeDocument/2006/relationships/image" Target="../media/image23.png"/><Relationship Id="rId10" Type="http://schemas.openxmlformats.org/officeDocument/2006/relationships/image" Target="../media/image7.png"/><Relationship Id="rId19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microsoft.com/office/2007/relationships/hdphoto" Target="../media/hdphoto8.wdp"/><Relationship Id="rId14" Type="http://schemas.microsoft.com/office/2007/relationships/hdphoto" Target="../media/hdphoto6.wdp"/><Relationship Id="rId22" Type="http://schemas.microsoft.com/office/2007/relationships/hdphoto" Target="../media/hdphoto10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8.png"/><Relationship Id="rId3" Type="http://schemas.openxmlformats.org/officeDocument/2006/relationships/image" Target="../media/image14.jpg"/><Relationship Id="rId7" Type="http://schemas.microsoft.com/office/2007/relationships/hdphoto" Target="../media/hdphoto2.wdp"/><Relationship Id="rId12" Type="http://schemas.microsoft.com/office/2007/relationships/hdphoto" Target="../media/hdphoto5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microsoft.com/office/2007/relationships/hdphoto" Target="../media/hdphoto8.wdp"/><Relationship Id="rId1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7.png"/><Relationship Id="rId3" Type="http://schemas.microsoft.com/office/2007/relationships/hdphoto" Target="../media/hdphoto7.wdp"/><Relationship Id="rId7" Type="http://schemas.openxmlformats.org/officeDocument/2006/relationships/image" Target="../media/image16.png"/><Relationship Id="rId12" Type="http://schemas.openxmlformats.org/officeDocument/2006/relationships/image" Target="../media/image7.png"/><Relationship Id="rId2" Type="http://schemas.openxmlformats.org/officeDocument/2006/relationships/image" Target="../media/image19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8.wdp"/><Relationship Id="rId5" Type="http://schemas.openxmlformats.org/officeDocument/2006/relationships/image" Target="../media/image14.jpg"/><Relationship Id="rId1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6.jpg"/><Relationship Id="rId9" Type="http://schemas.microsoft.com/office/2007/relationships/hdphoto" Target="../media/hdphoto2.wdp"/><Relationship Id="rId1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jp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561A486-CC7F-30D2-3D11-AB8BE121E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684"/>
            <a:ext cx="12192000" cy="648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20D975-BB31-01B3-CF8A-E5A099917B00}"/>
              </a:ext>
            </a:extLst>
          </p:cNvPr>
          <p:cNvSpPr/>
          <p:nvPr/>
        </p:nvSpPr>
        <p:spPr>
          <a:xfrm>
            <a:off x="-2" y="-117092"/>
            <a:ext cx="12233673" cy="6488213"/>
          </a:xfrm>
          <a:prstGeom prst="rect">
            <a:avLst/>
          </a:prstGeom>
          <a:solidFill>
            <a:schemeClr val="lt1">
              <a:alpha val="66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2EDFA6-807A-EC0D-254F-16507C871120}"/>
              </a:ext>
            </a:extLst>
          </p:cNvPr>
          <p:cNvSpPr/>
          <p:nvPr/>
        </p:nvSpPr>
        <p:spPr>
          <a:xfrm>
            <a:off x="4618284" y="4964128"/>
            <a:ext cx="3015343" cy="74022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187D6B-339B-0A32-3950-7E3A75EBEA70}"/>
              </a:ext>
            </a:extLst>
          </p:cNvPr>
          <p:cNvGrpSpPr/>
          <p:nvPr/>
        </p:nvGrpSpPr>
        <p:grpSpPr>
          <a:xfrm>
            <a:off x="4365136" y="2614372"/>
            <a:ext cx="3646357" cy="2994182"/>
            <a:chOff x="5192845" y="329973"/>
            <a:chExt cx="4936853" cy="3926341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8D8A24D-9BA2-9211-7D14-E53A538E64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845" y="329973"/>
              <a:ext cx="4936853" cy="3926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A94C08-68DC-6480-3831-90BC84FCE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1931" y="1134767"/>
              <a:ext cx="3331028" cy="1894776"/>
            </a:xfrm>
            <a:prstGeom prst="rect">
              <a:avLst/>
            </a:prstGeom>
          </p:spPr>
        </p:pic>
      </p:grpSp>
      <p:pic>
        <p:nvPicPr>
          <p:cNvPr id="19" name="图片 20">
            <a:extLst>
              <a:ext uri="{FF2B5EF4-FFF2-40B4-BE49-F238E27FC236}">
                <a16:creationId xmlns:a16="http://schemas.microsoft.com/office/drawing/2014/main" id="{BFDA6A55-D058-9340-4D4A-7ED0DF83E9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2871" y="4566131"/>
            <a:ext cx="1288917" cy="141225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B432CC8-337E-4C13-67DA-4E8BD98D0074}"/>
              </a:ext>
            </a:extLst>
          </p:cNvPr>
          <p:cNvSpPr/>
          <p:nvPr/>
        </p:nvSpPr>
        <p:spPr>
          <a:xfrm>
            <a:off x="6678212" y="6025586"/>
            <a:ext cx="2090057" cy="6227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400" dirty="0">
                <a:solidFill>
                  <a:schemeClr val="bg1"/>
                </a:solidFill>
              </a:rPr>
              <a:t>操作简单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606A609-DE2D-570F-DDE2-A659FE8011D4}"/>
              </a:ext>
            </a:extLst>
          </p:cNvPr>
          <p:cNvSpPr/>
          <p:nvPr/>
        </p:nvSpPr>
        <p:spPr>
          <a:xfrm>
            <a:off x="-41673" y="-299771"/>
            <a:ext cx="12233673" cy="2083106"/>
          </a:xfrm>
          <a:prstGeom prst="roundRect">
            <a:avLst>
              <a:gd name="adj" fmla="val 5083"/>
            </a:avLst>
          </a:prstGeom>
          <a:solidFill>
            <a:srgbClr val="0070C0">
              <a:alpha val="8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1170F4-5B9D-0A54-86B8-BD3F9F58AE6A}"/>
              </a:ext>
            </a:extLst>
          </p:cNvPr>
          <p:cNvSpPr/>
          <p:nvPr/>
        </p:nvSpPr>
        <p:spPr>
          <a:xfrm>
            <a:off x="284016" y="6025586"/>
            <a:ext cx="2090057" cy="6227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400" dirty="0">
                <a:solidFill>
                  <a:schemeClr val="bg1"/>
                </a:solidFill>
              </a:rPr>
              <a:t>预约系统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CFD729-910B-E481-DFB9-8A77806774AD}"/>
              </a:ext>
            </a:extLst>
          </p:cNvPr>
          <p:cNvSpPr/>
          <p:nvPr/>
        </p:nvSpPr>
        <p:spPr>
          <a:xfrm>
            <a:off x="9875311" y="6025586"/>
            <a:ext cx="2090057" cy="6227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400" dirty="0">
                <a:solidFill>
                  <a:schemeClr val="bg1"/>
                </a:solidFill>
              </a:rPr>
              <a:t>会员充值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CD3308-4165-B941-4770-26BEEAAAC77B}"/>
              </a:ext>
            </a:extLst>
          </p:cNvPr>
          <p:cNvSpPr/>
          <p:nvPr/>
        </p:nvSpPr>
        <p:spPr>
          <a:xfrm>
            <a:off x="3481114" y="6025586"/>
            <a:ext cx="2090057" cy="6227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400" dirty="0">
                <a:solidFill>
                  <a:schemeClr val="bg1"/>
                </a:solidFill>
              </a:rPr>
              <a:t>游玩计时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6D70A1-154A-2872-B801-42A3034CD438}"/>
              </a:ext>
            </a:extLst>
          </p:cNvPr>
          <p:cNvSpPr/>
          <p:nvPr/>
        </p:nvSpPr>
        <p:spPr>
          <a:xfrm>
            <a:off x="523171" y="2346560"/>
            <a:ext cx="2594080" cy="290974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s-ES" sz="2400" dirty="0">
                <a:solidFill>
                  <a:srgbClr val="0070C0"/>
                </a:solidFill>
              </a:rPr>
              <a:t>显示系统</a:t>
            </a:r>
            <a:endParaRPr lang="es-ES" altLang="zh-CN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s-ES" sz="2400" dirty="0">
                <a:solidFill>
                  <a:srgbClr val="0070C0"/>
                </a:solidFill>
              </a:rPr>
              <a:t>营业额统计</a:t>
            </a:r>
            <a:endParaRPr lang="es-ES" altLang="zh-CN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s-ES" sz="2400" dirty="0">
                <a:solidFill>
                  <a:srgbClr val="0070C0"/>
                </a:solidFill>
              </a:rPr>
              <a:t>消费明细</a:t>
            </a:r>
            <a:endParaRPr lang="es-ES" altLang="zh-CN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zh-CN" sz="2400" dirty="0">
                <a:solidFill>
                  <a:srgbClr val="0070C0"/>
                </a:solidFill>
              </a:rPr>
              <a:t>Whatsapp</a:t>
            </a:r>
            <a:r>
              <a:rPr lang="zh-CN" altLang="es-ES" sz="2400" dirty="0">
                <a:solidFill>
                  <a:srgbClr val="0070C0"/>
                </a:solidFill>
              </a:rPr>
              <a:t>通知</a:t>
            </a:r>
            <a:endParaRPr lang="es-E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s-ES" sz="2400" dirty="0">
                <a:solidFill>
                  <a:srgbClr val="0070C0"/>
                </a:solidFill>
              </a:rPr>
              <a:t>商品进销存</a:t>
            </a:r>
            <a:endParaRPr lang="es-E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s-ES" sz="2400" dirty="0">
                <a:solidFill>
                  <a:srgbClr val="0070C0"/>
                </a:solidFill>
              </a:rPr>
              <a:t>员工权限管理</a:t>
            </a:r>
            <a:endParaRPr lang="es-E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s-ES" sz="2400" dirty="0">
                <a:solidFill>
                  <a:srgbClr val="0070C0"/>
                </a:solidFill>
              </a:rPr>
              <a:t>自动备份</a:t>
            </a:r>
            <a:endParaRPr lang="es-ES" sz="2400" dirty="0">
              <a:solidFill>
                <a:srgbClr val="0070C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A53B0E-035A-AACB-56A5-93E94E70107E}"/>
              </a:ext>
            </a:extLst>
          </p:cNvPr>
          <p:cNvGrpSpPr/>
          <p:nvPr/>
        </p:nvGrpSpPr>
        <p:grpSpPr>
          <a:xfrm>
            <a:off x="9816687" y="222495"/>
            <a:ext cx="1998100" cy="1015664"/>
            <a:chOff x="8129214" y="285735"/>
            <a:chExt cx="2890463" cy="1349259"/>
          </a:xfrm>
        </p:grpSpPr>
        <p:pic>
          <p:nvPicPr>
            <p:cNvPr id="17" name="图片 51">
              <a:extLst>
                <a:ext uri="{FF2B5EF4-FFF2-40B4-BE49-F238E27FC236}">
                  <a16:creationId xmlns:a16="http://schemas.microsoft.com/office/drawing/2014/main" id="{37119DF9-518C-583A-3769-08AFB5AEA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214" y="285735"/>
              <a:ext cx="2890463" cy="1349259"/>
            </a:xfrm>
            <a:prstGeom prst="rect">
              <a:avLst/>
            </a:prstGeom>
          </p:spPr>
        </p:pic>
        <p:pic>
          <p:nvPicPr>
            <p:cNvPr id="18" name="图片 49">
              <a:extLst>
                <a:ext uri="{FF2B5EF4-FFF2-40B4-BE49-F238E27FC236}">
                  <a16:creationId xmlns:a16="http://schemas.microsoft.com/office/drawing/2014/main" id="{D1C46BD6-4D8A-FA1D-4ADE-0C7D3E797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2257" y="1142639"/>
              <a:ext cx="1320226" cy="323434"/>
            </a:xfrm>
            <a:prstGeom prst="rect">
              <a:avLst/>
            </a:prstGeom>
          </p:spPr>
        </p:pic>
      </p:grpSp>
      <p:pic>
        <p:nvPicPr>
          <p:cNvPr id="50" name="Picture 2" descr="icon已认证图标免费下载-图标m-swwttudca-新图网">
            <a:extLst>
              <a:ext uri="{FF2B5EF4-FFF2-40B4-BE49-F238E27FC236}">
                <a16:creationId xmlns:a16="http://schemas.microsoft.com/office/drawing/2014/main" id="{B52291CA-B789-7A58-5481-2821224A4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60156" y1="47461" x2="51953" y2="53711"/>
                        <a14:backgroundMark x1="53906" y1="33594" x2="38086" y2="41797"/>
                        <a14:backgroundMark x1="26563" y1="12891" x2="6250" y2="175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331" y="184649"/>
            <a:ext cx="772449" cy="77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02FFD19B-AF11-C186-1179-03EC92736EA9}"/>
              </a:ext>
            </a:extLst>
          </p:cNvPr>
          <p:cNvSpPr/>
          <p:nvPr/>
        </p:nvSpPr>
        <p:spPr>
          <a:xfrm>
            <a:off x="8341627" y="2004771"/>
            <a:ext cx="3603435" cy="381875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3200" dirty="0">
              <a:solidFill>
                <a:srgbClr val="0070C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A915C3C-7374-710F-190C-AFD297841896}"/>
              </a:ext>
            </a:extLst>
          </p:cNvPr>
          <p:cNvGrpSpPr/>
          <p:nvPr/>
        </p:nvGrpSpPr>
        <p:grpSpPr>
          <a:xfrm>
            <a:off x="10201022" y="2051259"/>
            <a:ext cx="1413979" cy="1705975"/>
            <a:chOff x="11587048" y="1441240"/>
            <a:chExt cx="1150387" cy="139739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80D71D6-47C0-7FF6-2923-953E2A7220C3}"/>
                </a:ext>
              </a:extLst>
            </p:cNvPr>
            <p:cNvSpPr/>
            <p:nvPr/>
          </p:nvSpPr>
          <p:spPr>
            <a:xfrm>
              <a:off x="11587048" y="2393261"/>
              <a:ext cx="1150387" cy="4453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s-ES" dirty="0">
                  <a:solidFill>
                    <a:srgbClr val="0070C0"/>
                  </a:solidFill>
                </a:rPr>
                <a:t>儿童乐园</a:t>
              </a:r>
              <a:endParaRPr lang="es-ES" dirty="0">
                <a:solidFill>
                  <a:srgbClr val="0070C0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283714C-2327-1042-18D4-4921CC110B00}"/>
                </a:ext>
              </a:extLst>
            </p:cNvPr>
            <p:cNvSpPr/>
            <p:nvPr/>
          </p:nvSpPr>
          <p:spPr>
            <a:xfrm>
              <a:off x="11649622" y="1441240"/>
              <a:ext cx="1025240" cy="1036988"/>
            </a:xfrm>
            <a:prstGeom prst="ellipse">
              <a:avLst/>
            </a:prstGeom>
            <a:blipFill>
              <a:blip r:embed="rId13"/>
              <a:stretch>
                <a:fillRect/>
              </a:stretch>
            </a:blip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314DB8-AA32-B39E-9E0C-706BCBE5A998}"/>
              </a:ext>
            </a:extLst>
          </p:cNvPr>
          <p:cNvGrpSpPr/>
          <p:nvPr/>
        </p:nvGrpSpPr>
        <p:grpSpPr>
          <a:xfrm>
            <a:off x="8609894" y="3876117"/>
            <a:ext cx="1413979" cy="1705975"/>
            <a:chOff x="11587048" y="1441240"/>
            <a:chExt cx="1150387" cy="139739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612B3A-7A90-67A9-3AF2-71C7DE12367A}"/>
                </a:ext>
              </a:extLst>
            </p:cNvPr>
            <p:cNvSpPr/>
            <p:nvPr/>
          </p:nvSpPr>
          <p:spPr>
            <a:xfrm>
              <a:off x="11587048" y="2393261"/>
              <a:ext cx="1150387" cy="4453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s-ES" dirty="0">
                  <a:solidFill>
                    <a:srgbClr val="0070C0"/>
                  </a:solidFill>
                </a:rPr>
                <a:t>台球室</a:t>
              </a:r>
              <a:endParaRPr lang="es-ES" dirty="0">
                <a:solidFill>
                  <a:srgbClr val="0070C0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219FDA-DB9A-6B97-C958-5DF662C6ACE7}"/>
                </a:ext>
              </a:extLst>
            </p:cNvPr>
            <p:cNvSpPr/>
            <p:nvPr/>
          </p:nvSpPr>
          <p:spPr>
            <a:xfrm>
              <a:off x="11649622" y="1441240"/>
              <a:ext cx="1025240" cy="1036988"/>
            </a:xfrm>
            <a:prstGeom prst="ellipse">
              <a:avLst/>
            </a:prstGeom>
            <a:blipFill>
              <a:blip r:embed="rId14"/>
              <a:stretch>
                <a:fillRect/>
              </a:stretch>
            </a:blip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94EC89E-D423-5939-961A-DAC62CAEF6CD}"/>
              </a:ext>
            </a:extLst>
          </p:cNvPr>
          <p:cNvGrpSpPr/>
          <p:nvPr/>
        </p:nvGrpSpPr>
        <p:grpSpPr>
          <a:xfrm>
            <a:off x="8666365" y="2070689"/>
            <a:ext cx="1413979" cy="1705975"/>
            <a:chOff x="11587048" y="1441240"/>
            <a:chExt cx="1150387" cy="139739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88AAC78-3141-BE03-6134-166390C5E8F9}"/>
                </a:ext>
              </a:extLst>
            </p:cNvPr>
            <p:cNvSpPr/>
            <p:nvPr/>
          </p:nvSpPr>
          <p:spPr>
            <a:xfrm>
              <a:off x="11587048" y="2393261"/>
              <a:ext cx="1150387" cy="4453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s-ES" dirty="0">
                  <a:solidFill>
                    <a:srgbClr val="0070C0"/>
                  </a:solidFill>
                </a:rPr>
                <a:t>主题乐园</a:t>
              </a:r>
              <a:endParaRPr lang="es-ES" dirty="0">
                <a:solidFill>
                  <a:srgbClr val="0070C0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A8A196C-C8C0-6FBC-2B7A-7C15375B29D3}"/>
                </a:ext>
              </a:extLst>
            </p:cNvPr>
            <p:cNvSpPr/>
            <p:nvPr/>
          </p:nvSpPr>
          <p:spPr>
            <a:xfrm>
              <a:off x="11649622" y="1441240"/>
              <a:ext cx="1025240" cy="1036988"/>
            </a:xfrm>
            <a:prstGeom prst="ellipse">
              <a:avLst/>
            </a:prstGeom>
            <a:blipFill>
              <a:blip r:embed="rId15"/>
              <a:stretch>
                <a:fillRect/>
              </a:stretch>
            </a:blip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EE29792-6CA8-CAFA-5155-C020EC78DADD}"/>
              </a:ext>
            </a:extLst>
          </p:cNvPr>
          <p:cNvGrpSpPr/>
          <p:nvPr/>
        </p:nvGrpSpPr>
        <p:grpSpPr>
          <a:xfrm>
            <a:off x="10239477" y="3894049"/>
            <a:ext cx="1413979" cy="1705975"/>
            <a:chOff x="11587048" y="1441240"/>
            <a:chExt cx="1150387" cy="139739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B44F4D3-A24E-EC12-F40A-180817143D52}"/>
                </a:ext>
              </a:extLst>
            </p:cNvPr>
            <p:cNvSpPr/>
            <p:nvPr/>
          </p:nvSpPr>
          <p:spPr>
            <a:xfrm>
              <a:off x="11587048" y="2393261"/>
              <a:ext cx="1150387" cy="4453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s-ES" dirty="0">
                  <a:solidFill>
                    <a:srgbClr val="0070C0"/>
                  </a:solidFill>
                </a:rPr>
                <a:t>培训机构</a:t>
              </a:r>
              <a:endParaRPr lang="es-ES" dirty="0">
                <a:solidFill>
                  <a:srgbClr val="0070C0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CF75DFB-AB77-8F8B-3E78-89B53E1FE9B7}"/>
                </a:ext>
              </a:extLst>
            </p:cNvPr>
            <p:cNvSpPr/>
            <p:nvPr/>
          </p:nvSpPr>
          <p:spPr>
            <a:xfrm>
              <a:off x="11649622" y="1441240"/>
              <a:ext cx="1025240" cy="1036988"/>
            </a:xfrm>
            <a:prstGeom prst="ellipse">
              <a:avLst/>
            </a:prstGeom>
            <a:blipFill>
              <a:blip r:embed="rId16"/>
              <a:stretch>
                <a:fillRect/>
              </a:stretch>
            </a:blip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7E750DDE-8CB2-A559-226F-B1AB5E221A27}"/>
              </a:ext>
            </a:extLst>
          </p:cNvPr>
          <p:cNvSpPr/>
          <p:nvPr/>
        </p:nvSpPr>
        <p:spPr>
          <a:xfrm>
            <a:off x="1263658" y="272225"/>
            <a:ext cx="1409456" cy="8309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600" dirty="0">
                <a:latin typeface="Algerian" panose="04020705040A02060702" pitchFamily="82" charset="0"/>
              </a:rPr>
              <a:t>Livik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D9311CA8-7805-C65F-2A20-15E50E8FBFE3}"/>
              </a:ext>
            </a:extLst>
          </p:cNvPr>
          <p:cNvSpPr txBox="1"/>
          <p:nvPr/>
        </p:nvSpPr>
        <p:spPr>
          <a:xfrm>
            <a:off x="2655419" y="272225"/>
            <a:ext cx="6674582" cy="830997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幼圆" panose="02010509060101010101" pitchFamily="49" charset="-122"/>
                <a:ea typeface="幼圆" panose="02010509060101010101" pitchFamily="49" charset="-122"/>
              </a:rPr>
              <a:t>Solución de gestión empresarial </a:t>
            </a:r>
          </a:p>
          <a:p>
            <a:r>
              <a:rPr lang="es-ES" sz="2400" dirty="0">
                <a:latin typeface="幼圆" panose="02010509060101010101" pitchFamily="49" charset="-122"/>
                <a:ea typeface="幼圆" panose="02010509060101010101" pitchFamily="49" charset="-122"/>
              </a:rPr>
              <a:t>para centros de ocio y juegos infantiles.</a:t>
            </a:r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CF07D024-78F5-0757-A86A-B3AE45A0986D}"/>
              </a:ext>
            </a:extLst>
          </p:cNvPr>
          <p:cNvGrpSpPr/>
          <p:nvPr/>
        </p:nvGrpSpPr>
        <p:grpSpPr>
          <a:xfrm rot="21035776">
            <a:off x="2551632" y="1038466"/>
            <a:ext cx="3910116" cy="3386308"/>
            <a:chOff x="2891531" y="578951"/>
            <a:chExt cx="3239083" cy="3079582"/>
          </a:xfrm>
        </p:grpSpPr>
        <p:pic>
          <p:nvPicPr>
            <p:cNvPr id="1027" name="Picture 4" descr="手绘卡通动漫气泡对话框png图片免费下载-素材fxQNUqgeV-新图网">
              <a:extLst>
                <a:ext uri="{FF2B5EF4-FFF2-40B4-BE49-F238E27FC236}">
                  <a16:creationId xmlns:a16="http://schemas.microsoft.com/office/drawing/2014/main" id="{B7531471-72E5-9839-C22D-032AE1CD2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5333" l="4667" r="97167">
                          <a14:foregroundMark x1="38167" y1="29167" x2="42167" y2="60000"/>
                          <a14:foregroundMark x1="76000" y1="40500" x2="67000" y2="45167"/>
                          <a14:foregroundMark x1="67000" y1="45167" x2="50167" y2="61000"/>
                          <a14:foregroundMark x1="50167" y1="61000" x2="74333" y2="52833"/>
                          <a14:foregroundMark x1="74333" y1="52833" x2="58167" y2="35000"/>
                          <a14:foregroundMark x1="58167" y1="35000" x2="55333" y2="39167"/>
                          <a14:foregroundMark x1="81500" y1="26167" x2="17000" y2="19500"/>
                          <a14:foregroundMark x1="17000" y1="19500" x2="14500" y2="50833"/>
                          <a14:foregroundMark x1="14500" y1="50833" x2="24000" y2="67667"/>
                          <a14:foregroundMark x1="24000" y1="67667" x2="32333" y2="69000"/>
                          <a14:foregroundMark x1="32333" y1="69000" x2="36667" y2="68500"/>
                          <a14:foregroundMark x1="96167" y1="73333" x2="97333" y2="42333"/>
                          <a14:foregroundMark x1="96333" y1="19833" x2="95167" y2="40333"/>
                          <a14:foregroundMark x1="96333" y1="19667" x2="96333" y2="16333"/>
                          <a14:foregroundMark x1="77833" y1="21833" x2="82833" y2="22000"/>
                          <a14:foregroundMark x1="66167" y1="22667" x2="75833" y2="25000"/>
                          <a14:foregroundMark x1="75833" y1="25000" x2="75333" y2="25000"/>
                          <a14:foregroundMark x1="9500" y1="21833" x2="10333" y2="39333"/>
                          <a14:foregroundMark x1="10333" y1="39333" x2="7833" y2="25833"/>
                          <a14:foregroundMark x1="4667" y1="20000" x2="7667" y2="50000"/>
                          <a14:foregroundMark x1="28167" y1="91500" x2="25167" y2="95333"/>
                          <a14:foregroundMark x1="83167" y1="39000" x2="84667" y2="50000"/>
                          <a14:foregroundMark x1="84667" y1="50000" x2="82833" y2="57833"/>
                          <a14:foregroundMark x1="95333" y1="33167" x2="91167" y2="56500"/>
                          <a14:foregroundMark x1="95667" y1="38167" x2="95667" y2="3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1531" y="578951"/>
              <a:ext cx="3239083" cy="307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E8148EDC-9524-1752-F69C-1E1E34995766}"/>
                </a:ext>
              </a:extLst>
            </p:cNvPr>
            <p:cNvSpPr txBox="1"/>
            <p:nvPr/>
          </p:nvSpPr>
          <p:spPr>
            <a:xfrm>
              <a:off x="3224829" y="1259158"/>
              <a:ext cx="2763867" cy="12035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s-ES" sz="4000" b="1" dirty="0">
                  <a:ln w="222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儿童游乐园</a:t>
              </a:r>
              <a:endParaRPr lang="es-ES" altLang="zh-CN" sz="4000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r>
                <a:rPr lang="zh-CN" altLang="es-ES" sz="4000" b="1" dirty="0">
                  <a:ln w="22225">
                    <a:solidFill>
                      <a:schemeClr val="bg1"/>
                    </a:solidFill>
                    <a:prstDash val="solid"/>
                  </a:ln>
                  <a:solidFill>
                    <a:srgbClr val="00B05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收银管理系统</a:t>
              </a:r>
              <a:endParaRPr lang="es-ES" sz="4000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1030" name="文本框 28">
            <a:extLst>
              <a:ext uri="{FF2B5EF4-FFF2-40B4-BE49-F238E27FC236}">
                <a16:creationId xmlns:a16="http://schemas.microsoft.com/office/drawing/2014/main" id="{F539A61F-7D82-639B-29FD-6CCD0D578BE7}"/>
              </a:ext>
            </a:extLst>
          </p:cNvPr>
          <p:cNvSpPr txBox="1"/>
          <p:nvPr/>
        </p:nvSpPr>
        <p:spPr>
          <a:xfrm>
            <a:off x="9269139" y="1732915"/>
            <a:ext cx="1748410" cy="369332"/>
          </a:xfrm>
          <a:prstGeom prst="rect">
            <a:avLst/>
          </a:prstGeom>
          <a:solidFill>
            <a:srgbClr val="FFEA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s-ES" dirty="0"/>
              <a:t>适用场景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8788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8C46A-996A-A4C8-A949-B63EC188C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E831D1B-8790-4C8C-BAE3-E884092E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684"/>
            <a:ext cx="12192000" cy="648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A1B8FA-91C8-E7E9-CB3C-6F9D551120FD}"/>
              </a:ext>
            </a:extLst>
          </p:cNvPr>
          <p:cNvSpPr/>
          <p:nvPr/>
        </p:nvSpPr>
        <p:spPr>
          <a:xfrm>
            <a:off x="-2" y="-117092"/>
            <a:ext cx="12150331" cy="6488213"/>
          </a:xfrm>
          <a:prstGeom prst="rect">
            <a:avLst/>
          </a:prstGeom>
          <a:solidFill>
            <a:schemeClr val="lt1">
              <a:alpha val="66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FB6800B-B080-10BB-91A9-B111AAEF8335}"/>
              </a:ext>
            </a:extLst>
          </p:cNvPr>
          <p:cNvSpPr/>
          <p:nvPr/>
        </p:nvSpPr>
        <p:spPr>
          <a:xfrm>
            <a:off x="4770684" y="4354528"/>
            <a:ext cx="3015343" cy="74022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75E737-E356-F3C1-45B2-F26675E1EF40}"/>
              </a:ext>
            </a:extLst>
          </p:cNvPr>
          <p:cNvGrpSpPr/>
          <p:nvPr/>
        </p:nvGrpSpPr>
        <p:grpSpPr>
          <a:xfrm>
            <a:off x="4517536" y="2004772"/>
            <a:ext cx="3646357" cy="2994182"/>
            <a:chOff x="5192845" y="329973"/>
            <a:chExt cx="4936853" cy="3926341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C721DDC5-B053-796D-56BE-D313E2839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845" y="329973"/>
              <a:ext cx="4936853" cy="3926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52003B-4D86-36C6-93B7-EA9754CD6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1931" y="1134767"/>
              <a:ext cx="3331028" cy="1894776"/>
            </a:xfrm>
            <a:prstGeom prst="rect">
              <a:avLst/>
            </a:prstGeom>
          </p:spPr>
        </p:pic>
      </p:grpSp>
      <p:pic>
        <p:nvPicPr>
          <p:cNvPr id="19" name="图片 20">
            <a:extLst>
              <a:ext uri="{FF2B5EF4-FFF2-40B4-BE49-F238E27FC236}">
                <a16:creationId xmlns:a16="http://schemas.microsoft.com/office/drawing/2014/main" id="{01B1FD29-EB8E-5ADD-365A-A220846A32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5271" y="3956531"/>
            <a:ext cx="1288917" cy="141225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8F3130C-E6E9-345C-1402-612A6C0BD432}"/>
              </a:ext>
            </a:extLst>
          </p:cNvPr>
          <p:cNvSpPr/>
          <p:nvPr/>
        </p:nvSpPr>
        <p:spPr>
          <a:xfrm>
            <a:off x="6678212" y="6025586"/>
            <a:ext cx="2090057" cy="6227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zh-CN" sz="2200" dirty="0">
                <a:solidFill>
                  <a:schemeClr val="bg1"/>
                </a:solidFill>
              </a:rPr>
              <a:t>Uso fácil</a:t>
            </a:r>
            <a:endParaRPr lang="es-ES" sz="2200" dirty="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6D2FE4B-EF74-156C-1D73-55B47755F6D5}"/>
              </a:ext>
            </a:extLst>
          </p:cNvPr>
          <p:cNvSpPr/>
          <p:nvPr/>
        </p:nvSpPr>
        <p:spPr>
          <a:xfrm>
            <a:off x="-1" y="-111684"/>
            <a:ext cx="12192001" cy="2083106"/>
          </a:xfrm>
          <a:prstGeom prst="roundRect">
            <a:avLst/>
          </a:prstGeom>
          <a:solidFill>
            <a:srgbClr val="0070C0">
              <a:alpha val="8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08AE74-D6AE-043E-DD95-A2D57AC6EF63}"/>
              </a:ext>
            </a:extLst>
          </p:cNvPr>
          <p:cNvSpPr/>
          <p:nvPr/>
        </p:nvSpPr>
        <p:spPr>
          <a:xfrm>
            <a:off x="284016" y="6025586"/>
            <a:ext cx="2090057" cy="6227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zh-CN" sz="2200" dirty="0">
                <a:solidFill>
                  <a:schemeClr val="bg1"/>
                </a:solidFill>
              </a:rPr>
              <a:t>Sistema de reserva</a:t>
            </a:r>
            <a:endParaRPr lang="es-ES" sz="22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350405-BC33-AE23-2414-5563045C691D}"/>
              </a:ext>
            </a:extLst>
          </p:cNvPr>
          <p:cNvSpPr/>
          <p:nvPr/>
        </p:nvSpPr>
        <p:spPr>
          <a:xfrm>
            <a:off x="9875311" y="6025586"/>
            <a:ext cx="2090057" cy="6227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zh-CN" sz="2200" dirty="0">
                <a:solidFill>
                  <a:schemeClr val="bg1"/>
                </a:solidFill>
              </a:rPr>
              <a:t>Gestión de miembros</a:t>
            </a:r>
            <a:endParaRPr lang="es-ES" sz="22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19CF20-23E7-598C-8299-531B6066F4FC}"/>
              </a:ext>
            </a:extLst>
          </p:cNvPr>
          <p:cNvSpPr/>
          <p:nvPr/>
        </p:nvSpPr>
        <p:spPr>
          <a:xfrm>
            <a:off x="3481114" y="6025586"/>
            <a:ext cx="2090057" cy="6227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zh-CN" sz="2200" dirty="0">
                <a:solidFill>
                  <a:schemeClr val="bg1"/>
                </a:solidFill>
              </a:rPr>
              <a:t>Contador de tiempo de juego</a:t>
            </a:r>
            <a:endParaRPr lang="es-ES" sz="22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2D7293-D536-7F2A-6BD9-6210FB8DBF69}"/>
              </a:ext>
            </a:extLst>
          </p:cNvPr>
          <p:cNvSpPr/>
          <p:nvPr/>
        </p:nvSpPr>
        <p:spPr>
          <a:xfrm>
            <a:off x="75563" y="2334902"/>
            <a:ext cx="4400302" cy="290974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zh-CN" sz="2000" dirty="0">
                <a:solidFill>
                  <a:srgbClr val="0070C0"/>
                </a:solidFill>
              </a:rPr>
              <a:t>Sistema de visualización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zh-CN" sz="2000" dirty="0">
                <a:solidFill>
                  <a:srgbClr val="0070C0"/>
                </a:solidFill>
              </a:rPr>
              <a:t>Estadísticas de ventas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zh-CN" sz="2000" dirty="0">
                <a:solidFill>
                  <a:srgbClr val="0070C0"/>
                </a:solidFill>
              </a:rPr>
              <a:t>Notificación por WhatsApp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zh-CN" sz="2000" dirty="0">
                <a:solidFill>
                  <a:srgbClr val="0070C0"/>
                </a:solidFill>
              </a:rPr>
              <a:t>Gestión y venta de productos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zh-CN" sz="2000" dirty="0">
                <a:solidFill>
                  <a:srgbClr val="0070C0"/>
                </a:solidFill>
              </a:rPr>
              <a:t>Gestión de los empleados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zh-CN" sz="2000" dirty="0">
                <a:solidFill>
                  <a:srgbClr val="0070C0"/>
                </a:solidFill>
              </a:rPr>
              <a:t>Copia de seguridad automática</a:t>
            </a:r>
            <a:endParaRPr lang="es-ES" sz="2000" dirty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C13B3D-6BA2-9DB4-1F09-D532B9381040}"/>
              </a:ext>
            </a:extLst>
          </p:cNvPr>
          <p:cNvSpPr/>
          <p:nvPr/>
        </p:nvSpPr>
        <p:spPr>
          <a:xfrm>
            <a:off x="8341627" y="2004771"/>
            <a:ext cx="3603435" cy="381875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3200" dirty="0">
              <a:solidFill>
                <a:srgbClr val="0070C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FEB9E1-A44C-8F51-B23E-FD59BDDEC3E2}"/>
              </a:ext>
            </a:extLst>
          </p:cNvPr>
          <p:cNvGrpSpPr/>
          <p:nvPr/>
        </p:nvGrpSpPr>
        <p:grpSpPr>
          <a:xfrm>
            <a:off x="10201022" y="2051259"/>
            <a:ext cx="1413979" cy="1705975"/>
            <a:chOff x="11587048" y="1441240"/>
            <a:chExt cx="1150387" cy="139739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046AE3D-32BE-AE7D-403E-3E54AE93AC6A}"/>
                </a:ext>
              </a:extLst>
            </p:cNvPr>
            <p:cNvSpPr/>
            <p:nvPr/>
          </p:nvSpPr>
          <p:spPr>
            <a:xfrm>
              <a:off x="11587048" y="2393261"/>
              <a:ext cx="1150387" cy="4453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rgbClr val="0070C0"/>
                  </a:solidFill>
                </a:rPr>
                <a:t>Juegos infantiles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C7F318B-FF3A-F5D1-EB55-F815ADD4237E}"/>
                </a:ext>
              </a:extLst>
            </p:cNvPr>
            <p:cNvSpPr/>
            <p:nvPr/>
          </p:nvSpPr>
          <p:spPr>
            <a:xfrm>
              <a:off x="11649622" y="1441240"/>
              <a:ext cx="1025240" cy="1036988"/>
            </a:xfrm>
            <a:prstGeom prst="ellipse">
              <a:avLst/>
            </a:prstGeom>
            <a:blipFill>
              <a:blip r:embed="rId9"/>
              <a:stretch>
                <a:fillRect/>
              </a:stretch>
            </a:blip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DB2E82-8510-CAC1-F979-DA13D02EA88E}"/>
              </a:ext>
            </a:extLst>
          </p:cNvPr>
          <p:cNvGrpSpPr/>
          <p:nvPr/>
        </p:nvGrpSpPr>
        <p:grpSpPr>
          <a:xfrm>
            <a:off x="8609894" y="3876117"/>
            <a:ext cx="1413979" cy="1705975"/>
            <a:chOff x="11587048" y="1441240"/>
            <a:chExt cx="1150387" cy="139739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B93A2D8-B631-FAB2-D5C8-10E55C3E34E7}"/>
                </a:ext>
              </a:extLst>
            </p:cNvPr>
            <p:cNvSpPr/>
            <p:nvPr/>
          </p:nvSpPr>
          <p:spPr>
            <a:xfrm>
              <a:off x="11587048" y="2393261"/>
              <a:ext cx="1150387" cy="4453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altLang="zh-CN" dirty="0">
                  <a:solidFill>
                    <a:srgbClr val="0070C0"/>
                  </a:solidFill>
                </a:rPr>
                <a:t>Billar</a:t>
              </a:r>
              <a:endParaRPr lang="es-ES" dirty="0">
                <a:solidFill>
                  <a:srgbClr val="0070C0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D43666E-26E1-DC11-A14E-D3C666D257C3}"/>
                </a:ext>
              </a:extLst>
            </p:cNvPr>
            <p:cNvSpPr/>
            <p:nvPr/>
          </p:nvSpPr>
          <p:spPr>
            <a:xfrm>
              <a:off x="11649622" y="1441240"/>
              <a:ext cx="1025240" cy="1036988"/>
            </a:xfrm>
            <a:prstGeom prst="ellipse">
              <a:avLst/>
            </a:prstGeom>
            <a:blipFill>
              <a:blip r:embed="rId10"/>
              <a:stretch>
                <a:fillRect/>
              </a:stretch>
            </a:blip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BAA651-0C4F-FE9D-7A1A-5D0D14F17F4F}"/>
              </a:ext>
            </a:extLst>
          </p:cNvPr>
          <p:cNvGrpSpPr/>
          <p:nvPr/>
        </p:nvGrpSpPr>
        <p:grpSpPr>
          <a:xfrm>
            <a:off x="8666365" y="2070689"/>
            <a:ext cx="1413979" cy="1705975"/>
            <a:chOff x="11587048" y="1441240"/>
            <a:chExt cx="1150387" cy="139739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ADE5442-C210-7DFA-E3EE-63C2D0B7FA66}"/>
                </a:ext>
              </a:extLst>
            </p:cNvPr>
            <p:cNvSpPr/>
            <p:nvPr/>
          </p:nvSpPr>
          <p:spPr>
            <a:xfrm>
              <a:off x="11587048" y="2393261"/>
              <a:ext cx="1150387" cy="4453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altLang="zh-CN" dirty="0">
                  <a:solidFill>
                    <a:srgbClr val="0070C0"/>
                  </a:solidFill>
                </a:rPr>
                <a:t>Parque temático</a:t>
              </a:r>
              <a:endParaRPr lang="es-ES" dirty="0">
                <a:solidFill>
                  <a:srgbClr val="0070C0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298E33A-25F1-A8A7-8F82-3F82A54D6209}"/>
                </a:ext>
              </a:extLst>
            </p:cNvPr>
            <p:cNvSpPr/>
            <p:nvPr/>
          </p:nvSpPr>
          <p:spPr>
            <a:xfrm>
              <a:off x="11649622" y="1441240"/>
              <a:ext cx="1025240" cy="1036988"/>
            </a:xfrm>
            <a:prstGeom prst="ellipse">
              <a:avLst/>
            </a:prstGeom>
            <a:blipFill>
              <a:blip r:embed="rId11"/>
              <a:stretch>
                <a:fillRect/>
              </a:stretch>
            </a:blip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D608E9D-B370-FFF2-23E7-7FAE4BD598A7}"/>
              </a:ext>
            </a:extLst>
          </p:cNvPr>
          <p:cNvGrpSpPr/>
          <p:nvPr/>
        </p:nvGrpSpPr>
        <p:grpSpPr>
          <a:xfrm>
            <a:off x="10239477" y="3894049"/>
            <a:ext cx="1413979" cy="1705975"/>
            <a:chOff x="11587048" y="1441240"/>
            <a:chExt cx="1150387" cy="139739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80564C-E0D0-2510-E6CD-DDB185A390C1}"/>
                </a:ext>
              </a:extLst>
            </p:cNvPr>
            <p:cNvSpPr/>
            <p:nvPr/>
          </p:nvSpPr>
          <p:spPr>
            <a:xfrm>
              <a:off x="11587048" y="2393261"/>
              <a:ext cx="1150387" cy="4453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altLang="zh-CN" dirty="0">
                  <a:solidFill>
                    <a:srgbClr val="0070C0"/>
                  </a:solidFill>
                </a:rPr>
                <a:t>Centro de formación</a:t>
              </a:r>
              <a:endParaRPr lang="es-ES" dirty="0">
                <a:solidFill>
                  <a:srgbClr val="0070C0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C26575A-893C-B89D-CAB1-FD7557D4EC97}"/>
                </a:ext>
              </a:extLst>
            </p:cNvPr>
            <p:cNvSpPr/>
            <p:nvPr/>
          </p:nvSpPr>
          <p:spPr>
            <a:xfrm>
              <a:off x="11649622" y="1441240"/>
              <a:ext cx="1025240" cy="1036988"/>
            </a:xfrm>
            <a:prstGeom prst="ellipse">
              <a:avLst/>
            </a:prstGeom>
            <a:blipFill>
              <a:blip r:embed="rId12"/>
              <a:stretch>
                <a:fillRect/>
              </a:stretch>
            </a:blip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0DA13CA1-1A7C-3D80-9B73-121B2CD9269E}"/>
              </a:ext>
            </a:extLst>
          </p:cNvPr>
          <p:cNvSpPr/>
          <p:nvPr/>
        </p:nvSpPr>
        <p:spPr>
          <a:xfrm>
            <a:off x="1645766" y="601415"/>
            <a:ext cx="1409456" cy="8309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600" dirty="0">
                <a:latin typeface="Algerian" panose="04020705040A02060702" pitchFamily="82" charset="0"/>
              </a:rPr>
              <a:t>Livik</a:t>
            </a:r>
          </a:p>
        </p:txBody>
      </p:sp>
      <p:pic>
        <p:nvPicPr>
          <p:cNvPr id="59" name="Picture 58" descr="A blue text with a question mark&#10;&#10;AI-generated content may be incorrect.">
            <a:extLst>
              <a:ext uri="{FF2B5EF4-FFF2-40B4-BE49-F238E27FC236}">
                <a16:creationId xmlns:a16="http://schemas.microsoft.com/office/drawing/2014/main" id="{1FE46CC0-DB59-3FA8-5FE6-8A7691F8E9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132" y="987532"/>
            <a:ext cx="999768" cy="57907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F68CBEF-1D6A-1FC5-5B36-60051F7AFAC9}"/>
              </a:ext>
            </a:extLst>
          </p:cNvPr>
          <p:cNvSpPr txBox="1"/>
          <p:nvPr/>
        </p:nvSpPr>
        <p:spPr>
          <a:xfrm>
            <a:off x="3037527" y="601415"/>
            <a:ext cx="6674582" cy="830997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幼圆" panose="02010509060101010101" pitchFamily="49" charset="-122"/>
                <a:ea typeface="幼圆" panose="02010509060101010101" pitchFamily="49" charset="-122"/>
              </a:rPr>
              <a:t>Solución de gestión empresarial </a:t>
            </a:r>
          </a:p>
          <a:p>
            <a:r>
              <a:rPr lang="es-ES" sz="2400" dirty="0">
                <a:latin typeface="幼圆" panose="02010509060101010101" pitchFamily="49" charset="-122"/>
                <a:ea typeface="幼圆" panose="02010509060101010101" pitchFamily="49" charset="-122"/>
              </a:rPr>
              <a:t>para centros de ocio y juegos infantiles.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963522-A4D8-D6C8-61A7-89F1340EC982}"/>
              </a:ext>
            </a:extLst>
          </p:cNvPr>
          <p:cNvGrpSpPr/>
          <p:nvPr/>
        </p:nvGrpSpPr>
        <p:grpSpPr>
          <a:xfrm>
            <a:off x="9887520" y="461862"/>
            <a:ext cx="1998100" cy="1015664"/>
            <a:chOff x="8129214" y="285735"/>
            <a:chExt cx="2890463" cy="1349259"/>
          </a:xfrm>
        </p:grpSpPr>
        <p:pic>
          <p:nvPicPr>
            <p:cNvPr id="4" name="图片 51">
              <a:extLst>
                <a:ext uri="{FF2B5EF4-FFF2-40B4-BE49-F238E27FC236}">
                  <a16:creationId xmlns:a16="http://schemas.microsoft.com/office/drawing/2014/main" id="{1043CC3F-4106-A3D6-C62F-4802BA9DA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214" y="285735"/>
              <a:ext cx="2890463" cy="1349259"/>
            </a:xfrm>
            <a:prstGeom prst="rect">
              <a:avLst/>
            </a:prstGeom>
          </p:spPr>
        </p:pic>
        <p:pic>
          <p:nvPicPr>
            <p:cNvPr id="5" name="图片 49">
              <a:extLst>
                <a:ext uri="{FF2B5EF4-FFF2-40B4-BE49-F238E27FC236}">
                  <a16:creationId xmlns:a16="http://schemas.microsoft.com/office/drawing/2014/main" id="{6F5CBA57-94F7-F964-4D38-463D4EA0F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2257" y="1142639"/>
              <a:ext cx="1320226" cy="323434"/>
            </a:xfrm>
            <a:prstGeom prst="rect">
              <a:avLst/>
            </a:prstGeom>
          </p:spPr>
        </p:pic>
      </p:grpSp>
      <p:pic>
        <p:nvPicPr>
          <p:cNvPr id="8" name="Picture 2" descr="icon已认证图标免费下载-图标m-swwttudca-新图网">
            <a:extLst>
              <a:ext uri="{FF2B5EF4-FFF2-40B4-BE49-F238E27FC236}">
                <a16:creationId xmlns:a16="http://schemas.microsoft.com/office/drawing/2014/main" id="{E7A5D4D4-250B-9880-74E0-7B897BFEC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60156" y1="47461" x2="51953" y2="53711"/>
                        <a14:backgroundMark x1="53906" y1="33594" x2="38086" y2="41797"/>
                        <a14:backgroundMark x1="26563" y1="12891" x2="6250" y2="175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164" y="424016"/>
            <a:ext cx="772449" cy="77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573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82AA77-2C98-7D5A-359D-2D20B9DA6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004888"/>
            <a:ext cx="609600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027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548E1785-46C6-B280-17F9-B76181D2B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837" y="0"/>
            <a:ext cx="2890463" cy="134925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357CABF-CC9E-5156-B16A-E6340F513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93" y="1460663"/>
            <a:ext cx="1863903" cy="186390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28D7CF3-5F3C-0741-780E-00DA6855A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30" y="1268415"/>
            <a:ext cx="2429214" cy="240063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AD6CFB0-45BC-8379-DB51-4D88A48F8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010" y="4035906"/>
            <a:ext cx="1562318" cy="1648055"/>
          </a:xfrm>
          <a:prstGeom prst="rect">
            <a:avLst/>
          </a:prstGeom>
        </p:spPr>
      </p:pic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B008126-3FA9-5D45-C483-3B3957DE44F4}"/>
              </a:ext>
            </a:extLst>
          </p:cNvPr>
          <p:cNvCxnSpPr>
            <a:cxnSpLocks/>
          </p:cNvCxnSpPr>
          <p:nvPr/>
        </p:nvCxnSpPr>
        <p:spPr>
          <a:xfrm flipH="1">
            <a:off x="3355908" y="2718818"/>
            <a:ext cx="232050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8F7DBF1-BABB-AF72-37EB-31041050884C}"/>
              </a:ext>
            </a:extLst>
          </p:cNvPr>
          <p:cNvCxnSpPr>
            <a:cxnSpLocks/>
          </p:cNvCxnSpPr>
          <p:nvPr/>
        </p:nvCxnSpPr>
        <p:spPr>
          <a:xfrm>
            <a:off x="6245944" y="2897864"/>
            <a:ext cx="0" cy="127135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38B7C270-7DF5-3808-1532-F7BC4503DF31}"/>
              </a:ext>
            </a:extLst>
          </p:cNvPr>
          <p:cNvSpPr txBox="1"/>
          <p:nvPr/>
        </p:nvSpPr>
        <p:spPr>
          <a:xfrm>
            <a:off x="1251421" y="3392023"/>
            <a:ext cx="17908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s-ES" dirty="0"/>
              <a:t>收银台 </a:t>
            </a:r>
            <a:r>
              <a:rPr lang="es-ES" altLang="zh-CN" dirty="0"/>
              <a:t>+ </a:t>
            </a:r>
            <a:r>
              <a:rPr lang="zh-CN" altLang="es-ES" dirty="0"/>
              <a:t>打印机</a:t>
            </a:r>
            <a:endParaRPr lang="es-ES" altLang="zh-CN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8DE066BC-DC2E-0ABC-3165-3B91E36021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157" y="842557"/>
            <a:ext cx="1320226" cy="323434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4774254B-890D-5E9F-3C8A-AF2E3C628A39}"/>
              </a:ext>
            </a:extLst>
          </p:cNvPr>
          <p:cNvGrpSpPr/>
          <p:nvPr/>
        </p:nvGrpSpPr>
        <p:grpSpPr>
          <a:xfrm>
            <a:off x="7051606" y="3814295"/>
            <a:ext cx="2232970" cy="2232970"/>
            <a:chOff x="7699370" y="3943999"/>
            <a:chExt cx="2232970" cy="2232970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C1C3F81-24D7-926A-A532-EA954D29E15E}"/>
                </a:ext>
              </a:extLst>
            </p:cNvPr>
            <p:cNvSpPr txBox="1"/>
            <p:nvPr/>
          </p:nvSpPr>
          <p:spPr>
            <a:xfrm>
              <a:off x="8261857" y="549060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s-ES" dirty="0"/>
                <a:t>电子菜单</a:t>
              </a:r>
              <a:endParaRPr lang="es-ES" altLang="zh-CN" dirty="0"/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5D9AE98A-4AAA-49F5-82C5-83AB2990F1BC}"/>
                </a:ext>
              </a:extLst>
            </p:cNvPr>
            <p:cNvGrpSpPr/>
            <p:nvPr/>
          </p:nvGrpSpPr>
          <p:grpSpPr>
            <a:xfrm>
              <a:off x="7699370" y="3943999"/>
              <a:ext cx="2232970" cy="2232970"/>
              <a:chOff x="6801195" y="1730909"/>
              <a:chExt cx="2232970" cy="2232970"/>
            </a:xfrm>
          </p:grpSpPr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C375A51E-3DB1-449B-821C-3EB3D503F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756" b="97866" l="9877" r="89712">
                            <a14:foregroundMark x1="29218" y1="93293" x2="61317" y2="97866"/>
                            <a14:foregroundMark x1="19342" y1="94817" x2="18930" y2="69207"/>
                            <a14:foregroundMark x1="18930" y1="69207" x2="19342" y2="68902"/>
                            <a14:foregroundMark x1="28807" y1="42988" x2="70782" y2="44207"/>
                            <a14:foregroundMark x1="58436" y1="23780" x2="34568" y2="31402"/>
                            <a14:foregroundMark x1="74074" y1="32317" x2="38683" y2="29268"/>
                            <a14:foregroundMark x1="83128" y1="31707" x2="58025" y2="17988"/>
                            <a14:foregroundMark x1="49794" y1="21341" x2="15226" y2="30183"/>
                            <a14:foregroundMark x1="15226" y1="30183" x2="15226" y2="30183"/>
                            <a14:foregroundMark x1="48560" y1="16463" x2="15226" y2="34756"/>
                            <a14:foregroundMark x1="15226" y1="34756" x2="18519" y2="37805"/>
                            <a14:foregroundMark x1="15226" y1="29878" x2="54733" y2="23476"/>
                            <a14:foregroundMark x1="54733" y1="23476" x2="55967" y2="2347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494475" y="1776847"/>
                <a:ext cx="745399" cy="1006135"/>
              </a:xfrm>
              <a:prstGeom prst="rect">
                <a:avLst/>
              </a:prstGeom>
            </p:spPr>
          </p:pic>
          <p:pic>
            <p:nvPicPr>
              <p:cNvPr id="38" name="Picture 2" descr="Dos Personas En El Icono De La Mesa. Conferencia De Iconos ...">
                <a:extLst>
                  <a:ext uri="{FF2B5EF4-FFF2-40B4-BE49-F238E27FC236}">
                    <a16:creationId xmlns:a16="http://schemas.microsoft.com/office/drawing/2014/main" id="{AE45429E-E5CB-D777-0350-DBFB748013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foregroundMark x1="23556" y1="31778" x2="23556" y2="31778"/>
                            <a14:foregroundMark x1="50222" y1="49556" x2="50222" y2="49556"/>
                            <a14:foregroundMark x1="79778" y1="47111" x2="79778" y2="47111"/>
                            <a14:foregroundMark x1="76444" y1="29778" x2="76444" y2="29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01195" y="1730909"/>
                <a:ext cx="2232970" cy="22329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A1C18203-F5B2-39A6-CA41-ECA91514C70F}"/>
              </a:ext>
            </a:extLst>
          </p:cNvPr>
          <p:cNvSpPr txBox="1"/>
          <p:nvPr/>
        </p:nvSpPr>
        <p:spPr>
          <a:xfrm>
            <a:off x="5237834" y="5264704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s-ES" dirty="0"/>
              <a:t>服务器</a:t>
            </a:r>
            <a:endParaRPr lang="es-ES" altLang="zh-CN" dirty="0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A07E5F9-D623-39E5-8B94-A0F34125E61E}"/>
              </a:ext>
            </a:extLst>
          </p:cNvPr>
          <p:cNvCxnSpPr>
            <a:cxnSpLocks/>
          </p:cNvCxnSpPr>
          <p:nvPr/>
        </p:nvCxnSpPr>
        <p:spPr>
          <a:xfrm flipV="1">
            <a:off x="6910346" y="1297391"/>
            <a:ext cx="2119864" cy="1171341"/>
          </a:xfrm>
          <a:prstGeom prst="line">
            <a:avLst/>
          </a:prstGeom>
          <a:ln w="50800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3" name="Picture 8" descr="文本框圖片PNG去背圖| 矢量圖案素材| 免费下载| Pngtree">
            <a:extLst>
              <a:ext uri="{FF2B5EF4-FFF2-40B4-BE49-F238E27FC236}">
                <a16:creationId xmlns:a16="http://schemas.microsoft.com/office/drawing/2014/main" id="{DAE23450-ECFE-1970-4DFE-BE5DBBF8A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9444" r="91389">
                        <a14:foregroundMark x1="19951" y1="25833" x2="18333" y2="38611"/>
                        <a14:foregroundMark x1="19986" y1="25556" x2="19951" y2="25833"/>
                        <a14:foregroundMark x1="20021" y1="25278" x2="19986" y2="25556"/>
                        <a14:foregroundMark x1="20036" y1="25160" x2="20021" y2="25278"/>
                        <a14:foregroundMark x1="21111" y1="16667" x2="21011" y2="17458"/>
                        <a14:foregroundMark x1="24238" y1="29369" x2="24722" y2="31111"/>
                        <a14:foregroundMark x1="46939" y1="29855" x2="44722" y2="30833"/>
                        <a14:foregroundMark x1="59833" y1="24167" x2="58224" y2="24877"/>
                        <a14:foregroundMark x1="60463" y1="23889" x2="59833" y2="24167"/>
                        <a14:foregroundMark x1="61723" y1="23333" x2="60463" y2="23889"/>
                        <a14:foregroundMark x1="63611" y1="22500" x2="61723" y2="23333"/>
                        <a14:foregroundMark x1="44722" y1="30833" x2="41667" y2="30833"/>
                        <a14:foregroundMark x1="16389" y1="13889" x2="24345" y2="17530"/>
                        <a14:foregroundMark x1="41158" y1="17890" x2="13611" y2="15278"/>
                        <a14:foregroundMark x1="55396" y1="20374" x2="64722" y2="22778"/>
                        <a14:foregroundMark x1="37778" y1="15833" x2="46174" y2="17997"/>
                        <a14:foregroundMark x1="61667" y1="17222" x2="54591" y2="19091"/>
                        <a14:foregroundMark x1="76667" y1="33056" x2="77778" y2="37500"/>
                        <a14:foregroundMark x1="91389" y1="35556" x2="79444" y2="35556"/>
                        <a14:foregroundMark x1="88889" y1="38889" x2="85556" y2="51667"/>
                        <a14:foregroundMark x1="9444" y1="38611" x2="10556" y2="51111"/>
                        <a14:foregroundMark x1="14167" y1="17778" x2="15514" y2="17960"/>
                        <a14:foregroundMark x1="63611" y1="17778" x2="61944" y2="17778"/>
                        <a14:foregroundMark x1="45556" y1="17778" x2="53611" y2="18889"/>
                        <a14:foregroundMark x1="15556" y1="23333" x2="15556" y2="23333"/>
                        <a14:backgroundMark x1="30000" y1="24167" x2="33889" y2="24167"/>
                        <a14:backgroundMark x1="28056" y1="24722" x2="28056" y2="24722"/>
                        <a14:backgroundMark x1="20556" y1="24722" x2="20556" y2="24722"/>
                        <a14:backgroundMark x1="22222" y1="25000" x2="22222" y2="25000"/>
                        <a14:backgroundMark x1="26667" y1="23056" x2="26667" y2="23056"/>
                        <a14:backgroundMark x1="22778" y1="23611" x2="22778" y2="23611"/>
                        <a14:backgroundMark x1="25278" y1="25556" x2="25278" y2="25556"/>
                        <a14:backgroundMark x1="25833" y1="25833" x2="25833" y2="25833"/>
                        <a14:backgroundMark x1="43458" y1="23860" x2="18889" y2="23333"/>
                        <a14:backgroundMark x1="57778" y1="24167" x2="50045" y2="24001"/>
                        <a14:backgroundMark x1="58611" y1="25000" x2="58611" y2="25000"/>
                        <a14:backgroundMark x1="63056" y1="23333" x2="63056" y2="23333"/>
                        <a14:backgroundMark x1="64722" y1="23889" x2="64722" y2="23889"/>
                        <a14:backgroundMark x1="59167" y1="24167" x2="59167" y2="24167"/>
                        <a14:backgroundMark x1="20278" y1="25278" x2="20278" y2="25278"/>
                        <a14:backgroundMark x1="20000" y1="25000" x2="20000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524" y="3761355"/>
            <a:ext cx="2776476" cy="27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FBF95FBD-BF57-F0AD-F40B-8A19128CA57D}"/>
              </a:ext>
            </a:extLst>
          </p:cNvPr>
          <p:cNvSpPr txBox="1"/>
          <p:nvPr/>
        </p:nvSpPr>
        <p:spPr>
          <a:xfrm>
            <a:off x="10094445" y="4930780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s-ES" dirty="0"/>
              <a:t>快餐</a:t>
            </a:r>
            <a:endParaRPr lang="es-ES" altLang="zh-CN" dirty="0"/>
          </a:p>
          <a:p>
            <a:r>
              <a:rPr lang="zh-CN" altLang="es-ES" dirty="0"/>
              <a:t>小型餐馆</a:t>
            </a:r>
            <a:endParaRPr lang="es-ES" altLang="zh-CN" dirty="0"/>
          </a:p>
          <a:p>
            <a:r>
              <a:rPr lang="zh-CN" altLang="es-ES" dirty="0"/>
              <a:t>酒吧</a:t>
            </a:r>
            <a:endParaRPr lang="es-ES" dirty="0"/>
          </a:p>
        </p:txBody>
      </p:sp>
      <p:sp>
        <p:nvSpPr>
          <p:cNvPr id="55" name="流程图: 终止 54">
            <a:extLst>
              <a:ext uri="{FF2B5EF4-FFF2-40B4-BE49-F238E27FC236}">
                <a16:creationId xmlns:a16="http://schemas.microsoft.com/office/drawing/2014/main" id="{F4CD2EF2-16CB-F2E4-9FDA-071C25938557}"/>
              </a:ext>
            </a:extLst>
          </p:cNvPr>
          <p:cNvSpPr/>
          <p:nvPr/>
        </p:nvSpPr>
        <p:spPr>
          <a:xfrm>
            <a:off x="9795907" y="5084773"/>
            <a:ext cx="149930" cy="5777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流程图: 终止 55">
            <a:extLst>
              <a:ext uri="{FF2B5EF4-FFF2-40B4-BE49-F238E27FC236}">
                <a16:creationId xmlns:a16="http://schemas.microsoft.com/office/drawing/2014/main" id="{937D91E2-18C2-C63A-9039-E0A703048BD2}"/>
              </a:ext>
            </a:extLst>
          </p:cNvPr>
          <p:cNvSpPr/>
          <p:nvPr/>
        </p:nvSpPr>
        <p:spPr>
          <a:xfrm>
            <a:off x="9795907" y="5354586"/>
            <a:ext cx="149930" cy="5777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流程图: 终止 56">
            <a:extLst>
              <a:ext uri="{FF2B5EF4-FFF2-40B4-BE49-F238E27FC236}">
                <a16:creationId xmlns:a16="http://schemas.microsoft.com/office/drawing/2014/main" id="{DE665926-DAEA-A407-C114-294718010E32}"/>
              </a:ext>
            </a:extLst>
          </p:cNvPr>
          <p:cNvSpPr/>
          <p:nvPr/>
        </p:nvSpPr>
        <p:spPr>
          <a:xfrm>
            <a:off x="9795907" y="5624799"/>
            <a:ext cx="149930" cy="5777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7215C06-68D1-F260-7035-4949EF0BCA8B}"/>
              </a:ext>
            </a:extLst>
          </p:cNvPr>
          <p:cNvSpPr txBox="1"/>
          <p:nvPr/>
        </p:nvSpPr>
        <p:spPr>
          <a:xfrm>
            <a:off x="9618418" y="3951348"/>
            <a:ext cx="1748410" cy="369332"/>
          </a:xfrm>
          <a:prstGeom prst="rect">
            <a:avLst/>
          </a:prstGeom>
          <a:solidFill>
            <a:srgbClr val="FFEA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s-ES" dirty="0"/>
              <a:t>适用场景</a:t>
            </a:r>
            <a:endParaRPr lang="es-ES" dirty="0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8F901CBA-A34D-56BA-81DC-CF1E3F748A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055" b="89844" l="9961" r="89844">
                        <a14:foregroundMark x1="28125" y1="6055" x2="39844" y2="10742"/>
                        <a14:foregroundMark x1="51758" y1="34375" x2="46680" y2="43164"/>
                        <a14:foregroundMark x1="46680" y1="43164" x2="39258" y2="71094"/>
                        <a14:foregroundMark x1="35742" y1="40039" x2="39844" y2="60352"/>
                        <a14:foregroundMark x1="41406" y1="45508" x2="44727" y2="66211"/>
                        <a14:foregroundMark x1="58594" y1="77930" x2="63867" y2="88281"/>
                        <a14:foregroundMark x1="69922" y1="62500" x2="62109" y2="68945"/>
                        <a14:foregroundMark x1="66797" y1="58789" x2="57617" y2="685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5096" y="3814295"/>
            <a:ext cx="1383438" cy="1383438"/>
          </a:xfrm>
          <a:prstGeom prst="rect">
            <a:avLst/>
          </a:prstGeom>
        </p:spPr>
      </p:pic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3F2381A1-1582-C392-D8AA-477F60A29D8E}"/>
              </a:ext>
            </a:extLst>
          </p:cNvPr>
          <p:cNvCxnSpPr>
            <a:cxnSpLocks/>
          </p:cNvCxnSpPr>
          <p:nvPr/>
        </p:nvCxnSpPr>
        <p:spPr>
          <a:xfrm flipV="1">
            <a:off x="4086275" y="3113070"/>
            <a:ext cx="1365378" cy="834547"/>
          </a:xfrm>
          <a:prstGeom prst="line">
            <a:avLst/>
          </a:prstGeom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6A425E7C-551D-930E-5572-B9E49544EC50}"/>
              </a:ext>
            </a:extLst>
          </p:cNvPr>
          <p:cNvSpPr txBox="1"/>
          <p:nvPr/>
        </p:nvSpPr>
        <p:spPr>
          <a:xfrm>
            <a:off x="2798525" y="5084773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s-ES" dirty="0"/>
              <a:t>服务员 手机下单</a:t>
            </a:r>
            <a:endParaRPr lang="es-ES" altLang="zh-CN" dirty="0"/>
          </a:p>
        </p:txBody>
      </p:sp>
    </p:spTree>
    <p:extLst>
      <p:ext uri="{BB962C8B-B14F-4D97-AF65-F5344CB8AC3E}">
        <p14:creationId xmlns:p14="http://schemas.microsoft.com/office/powerpoint/2010/main" val="2150706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云形 33">
            <a:extLst>
              <a:ext uri="{FF2B5EF4-FFF2-40B4-BE49-F238E27FC236}">
                <a16:creationId xmlns:a16="http://schemas.microsoft.com/office/drawing/2014/main" id="{7CAB624A-48B1-5796-9E33-55865A994499}"/>
              </a:ext>
            </a:extLst>
          </p:cNvPr>
          <p:cNvSpPr/>
          <p:nvPr/>
        </p:nvSpPr>
        <p:spPr>
          <a:xfrm>
            <a:off x="8626733" y="77040"/>
            <a:ext cx="4539423" cy="2268208"/>
          </a:xfrm>
          <a:prstGeom prst="cloud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B2104F-6075-8DD4-F588-BFF0BD8F6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868" y="647160"/>
            <a:ext cx="2890463" cy="13492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2922D2-FEE8-42A6-0A9A-47660BB3C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024" y="2107823"/>
            <a:ext cx="1863903" cy="18639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F298DB4-2C1D-5796-98A2-F67107841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62" y="919932"/>
            <a:ext cx="2429214" cy="24006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6D62DE-6A13-7DE8-3B3F-2E1FB70AD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812" y="3039774"/>
            <a:ext cx="1562318" cy="16480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FEA553-469B-6E8A-13C4-BC4CA1785A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4492" y="3996291"/>
            <a:ext cx="1288917" cy="1412258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39583A-8722-0D67-194E-0BB5C544128D}"/>
              </a:ext>
            </a:extLst>
          </p:cNvPr>
          <p:cNvCxnSpPr>
            <a:cxnSpLocks/>
          </p:cNvCxnSpPr>
          <p:nvPr/>
        </p:nvCxnSpPr>
        <p:spPr>
          <a:xfrm flipH="1">
            <a:off x="3482939" y="3365978"/>
            <a:ext cx="232050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305FF10-6956-DB03-9356-3E5CB5F32D31}"/>
              </a:ext>
            </a:extLst>
          </p:cNvPr>
          <p:cNvCxnSpPr>
            <a:cxnSpLocks/>
          </p:cNvCxnSpPr>
          <p:nvPr/>
        </p:nvCxnSpPr>
        <p:spPr>
          <a:xfrm flipH="1">
            <a:off x="3993008" y="3545024"/>
            <a:ext cx="1810439" cy="1255940"/>
          </a:xfrm>
          <a:prstGeom prst="line">
            <a:avLst/>
          </a:prstGeom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1D10CCE-B0F5-1767-41DE-2AEDD1C0B82D}"/>
              </a:ext>
            </a:extLst>
          </p:cNvPr>
          <p:cNvCxnSpPr>
            <a:cxnSpLocks/>
          </p:cNvCxnSpPr>
          <p:nvPr/>
        </p:nvCxnSpPr>
        <p:spPr>
          <a:xfrm>
            <a:off x="6882941" y="3429000"/>
            <a:ext cx="121436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20D8177-4A4C-2DE9-F766-FCC6356CD0B8}"/>
              </a:ext>
            </a:extLst>
          </p:cNvPr>
          <p:cNvSpPr txBox="1"/>
          <p:nvPr/>
        </p:nvSpPr>
        <p:spPr>
          <a:xfrm>
            <a:off x="203" y="44316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s-ES" dirty="0"/>
              <a:t>厨房打印机</a:t>
            </a:r>
            <a:endParaRPr lang="es-E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C4ADE2-6154-AA75-9383-86878DE52DCA}"/>
              </a:ext>
            </a:extLst>
          </p:cNvPr>
          <p:cNvSpPr txBox="1"/>
          <p:nvPr/>
        </p:nvSpPr>
        <p:spPr>
          <a:xfrm>
            <a:off x="1103724" y="2956017"/>
            <a:ext cx="17908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s-ES" dirty="0"/>
              <a:t>收银台 </a:t>
            </a:r>
            <a:r>
              <a:rPr lang="es-ES" altLang="zh-CN" dirty="0"/>
              <a:t>+ </a:t>
            </a:r>
            <a:r>
              <a:rPr lang="zh-CN" altLang="es-ES" dirty="0"/>
              <a:t>打印机</a:t>
            </a:r>
            <a:endParaRPr lang="es-E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EA79897-3604-A685-9F91-DE6B7044C4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55" b="89844" l="9961" r="89844">
                        <a14:foregroundMark x1="28125" y1="6055" x2="39844" y2="10742"/>
                        <a14:foregroundMark x1="51758" y1="34375" x2="46680" y2="43164"/>
                        <a14:foregroundMark x1="46680" y1="43164" x2="39258" y2="71094"/>
                        <a14:foregroundMark x1="35742" y1="40039" x2="39844" y2="60352"/>
                        <a14:foregroundMark x1="41406" y1="45508" x2="44727" y2="66211"/>
                        <a14:foregroundMark x1="58594" y1="77930" x2="63867" y2="88281"/>
                        <a14:foregroundMark x1="69922" y1="62500" x2="62109" y2="68945"/>
                        <a14:foregroundMark x1="66797" y1="58789" x2="57617" y2="685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0375" y="532137"/>
            <a:ext cx="1383438" cy="1383438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AC0BD32-AA26-D3B2-9B88-42B254D22C4F}"/>
              </a:ext>
            </a:extLst>
          </p:cNvPr>
          <p:cNvCxnSpPr>
            <a:cxnSpLocks/>
          </p:cNvCxnSpPr>
          <p:nvPr/>
        </p:nvCxnSpPr>
        <p:spPr>
          <a:xfrm>
            <a:off x="4766086" y="1881479"/>
            <a:ext cx="874426" cy="1158295"/>
          </a:xfrm>
          <a:prstGeom prst="line">
            <a:avLst/>
          </a:prstGeom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7AEAF08B-9CF0-40B6-B7DF-A625F6799E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188" y="1489717"/>
            <a:ext cx="1320226" cy="32343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131C9A5-038E-303C-A32D-0F6E97077270}"/>
              </a:ext>
            </a:extLst>
          </p:cNvPr>
          <p:cNvSpPr txBox="1"/>
          <p:nvPr/>
        </p:nvSpPr>
        <p:spPr>
          <a:xfrm>
            <a:off x="3705843" y="172958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s-ES" dirty="0"/>
              <a:t>服务员</a:t>
            </a:r>
            <a:endParaRPr lang="es-ES" altLang="zh-CN" dirty="0"/>
          </a:p>
          <a:p>
            <a:pPr algn="ctr"/>
            <a:r>
              <a:rPr lang="zh-CN" altLang="es-ES" dirty="0"/>
              <a:t>手机下单</a:t>
            </a:r>
            <a:endParaRPr lang="es-E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E5CC090-665A-9710-1AC7-58849866967D}"/>
              </a:ext>
            </a:extLst>
          </p:cNvPr>
          <p:cNvSpPr txBox="1"/>
          <p:nvPr/>
        </p:nvSpPr>
        <p:spPr>
          <a:xfrm>
            <a:off x="5998668" y="57361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s-ES" dirty="0"/>
              <a:t>电子菜单</a:t>
            </a:r>
            <a:endParaRPr lang="es-ES" altLang="zh-CN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79F44A2-6C6E-C409-5B1A-3F9BC6382572}"/>
              </a:ext>
            </a:extLst>
          </p:cNvPr>
          <p:cNvGrpSpPr/>
          <p:nvPr/>
        </p:nvGrpSpPr>
        <p:grpSpPr>
          <a:xfrm>
            <a:off x="5458137" y="4134998"/>
            <a:ext cx="2232970" cy="2232970"/>
            <a:chOff x="6801195" y="1730909"/>
            <a:chExt cx="2232970" cy="223297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0DA0B8E-EB65-F2BF-0A4E-90D5344DD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756" b="97866" l="9877" r="89712">
                          <a14:foregroundMark x1="29218" y1="93293" x2="61317" y2="97866"/>
                          <a14:foregroundMark x1="19342" y1="94817" x2="18930" y2="69207"/>
                          <a14:foregroundMark x1="18930" y1="69207" x2="19342" y2="68902"/>
                          <a14:foregroundMark x1="28807" y1="42988" x2="70782" y2="44207"/>
                          <a14:foregroundMark x1="58436" y1="23780" x2="34568" y2="31402"/>
                          <a14:foregroundMark x1="74074" y1="32317" x2="38683" y2="29268"/>
                          <a14:foregroundMark x1="83128" y1="31707" x2="58025" y2="17988"/>
                          <a14:foregroundMark x1="49794" y1="21341" x2="15226" y2="30183"/>
                          <a14:foregroundMark x1="15226" y1="30183" x2="15226" y2="30183"/>
                          <a14:foregroundMark x1="48560" y1="16463" x2="15226" y2="34756"/>
                          <a14:foregroundMark x1="15226" y1="34756" x2="18519" y2="37805"/>
                          <a14:foregroundMark x1="15226" y1="29878" x2="54733" y2="23476"/>
                          <a14:foregroundMark x1="54733" y1="23476" x2="55967" y2="2347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94475" y="1776847"/>
              <a:ext cx="745399" cy="1006135"/>
            </a:xfrm>
            <a:prstGeom prst="rect">
              <a:avLst/>
            </a:prstGeom>
          </p:spPr>
        </p:pic>
        <p:pic>
          <p:nvPicPr>
            <p:cNvPr id="19" name="Picture 2" descr="Dos Personas En El Icono De La Mesa. Conferencia De Iconos ...">
              <a:extLst>
                <a:ext uri="{FF2B5EF4-FFF2-40B4-BE49-F238E27FC236}">
                  <a16:creationId xmlns:a16="http://schemas.microsoft.com/office/drawing/2014/main" id="{DB077ED7-C6AF-269B-8707-94C8C90089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3556" y1="31778" x2="23556" y2="31778"/>
                          <a14:foregroundMark x1="50222" y1="49556" x2="50222" y2="49556"/>
                          <a14:foregroundMark x1="79778" y1="47111" x2="79778" y2="47111"/>
                          <a14:foregroundMark x1="76444" y1="29778" x2="76444" y2="29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1195" y="1730909"/>
              <a:ext cx="2232970" cy="2232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1B5C7C02-5D21-8834-37CA-B352A1C8D40C}"/>
              </a:ext>
            </a:extLst>
          </p:cNvPr>
          <p:cNvSpPr txBox="1"/>
          <p:nvPr/>
        </p:nvSpPr>
        <p:spPr>
          <a:xfrm>
            <a:off x="7627715" y="4342932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s-ES" dirty="0"/>
              <a:t>服务器</a:t>
            </a:r>
            <a:endParaRPr lang="es-ES" altLang="zh-CN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1E1FBF8-BA41-3545-1C03-8DE6A23ECB46}"/>
              </a:ext>
            </a:extLst>
          </p:cNvPr>
          <p:cNvCxnSpPr>
            <a:cxnSpLocks/>
          </p:cNvCxnSpPr>
          <p:nvPr/>
        </p:nvCxnSpPr>
        <p:spPr>
          <a:xfrm flipV="1">
            <a:off x="7037377" y="1944551"/>
            <a:ext cx="2119864" cy="1171341"/>
          </a:xfrm>
          <a:prstGeom prst="line">
            <a:avLst/>
          </a:prstGeom>
          <a:ln w="50800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8" descr="文本框圖片PNG去背圖| 矢量圖案素材| 免费下载| Pngtree">
            <a:extLst>
              <a:ext uri="{FF2B5EF4-FFF2-40B4-BE49-F238E27FC236}">
                <a16:creationId xmlns:a16="http://schemas.microsoft.com/office/drawing/2014/main" id="{5D1E4A67-FADB-5485-E1F0-5DD82726B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9444" r="91389">
                        <a14:foregroundMark x1="19951" y1="25833" x2="18333" y2="38611"/>
                        <a14:foregroundMark x1="19986" y1="25556" x2="19951" y2="25833"/>
                        <a14:foregroundMark x1="20021" y1="25278" x2="19986" y2="25556"/>
                        <a14:foregroundMark x1="20036" y1="25160" x2="20021" y2="25278"/>
                        <a14:foregroundMark x1="21111" y1="16667" x2="21011" y2="17458"/>
                        <a14:foregroundMark x1="24238" y1="29369" x2="24722" y2="31111"/>
                        <a14:foregroundMark x1="46939" y1="29855" x2="44722" y2="30833"/>
                        <a14:foregroundMark x1="59833" y1="24167" x2="58224" y2="24877"/>
                        <a14:foregroundMark x1="60463" y1="23889" x2="59833" y2="24167"/>
                        <a14:foregroundMark x1="61723" y1="23333" x2="60463" y2="23889"/>
                        <a14:foregroundMark x1="63611" y1="22500" x2="61723" y2="23333"/>
                        <a14:foregroundMark x1="44722" y1="30833" x2="41667" y2="30833"/>
                        <a14:foregroundMark x1="16389" y1="13889" x2="24345" y2="17530"/>
                        <a14:foregroundMark x1="41158" y1="17890" x2="13611" y2="15278"/>
                        <a14:foregroundMark x1="55396" y1="20374" x2="64722" y2="22778"/>
                        <a14:foregroundMark x1="37778" y1="15833" x2="46174" y2="17997"/>
                        <a14:foregroundMark x1="61667" y1="17222" x2="54591" y2="19091"/>
                        <a14:foregroundMark x1="76667" y1="33056" x2="77778" y2="37500"/>
                        <a14:foregroundMark x1="91389" y1="35556" x2="79444" y2="35556"/>
                        <a14:foregroundMark x1="88889" y1="38889" x2="85556" y2="51667"/>
                        <a14:foregroundMark x1="9444" y1="38611" x2="10556" y2="51111"/>
                        <a14:foregroundMark x1="14167" y1="17778" x2="15514" y2="17960"/>
                        <a14:foregroundMark x1="63611" y1="17778" x2="61944" y2="17778"/>
                        <a14:foregroundMark x1="45556" y1="17778" x2="53611" y2="18889"/>
                        <a14:foregroundMark x1="15556" y1="23333" x2="15556" y2="23333"/>
                        <a14:backgroundMark x1="30000" y1="24167" x2="33889" y2="24167"/>
                        <a14:backgroundMark x1="28056" y1="24722" x2="28056" y2="24722"/>
                        <a14:backgroundMark x1="20556" y1="24722" x2="20556" y2="24722"/>
                        <a14:backgroundMark x1="22222" y1="25000" x2="22222" y2="25000"/>
                        <a14:backgroundMark x1="26667" y1="23056" x2="26667" y2="23056"/>
                        <a14:backgroundMark x1="22778" y1="23611" x2="22778" y2="23611"/>
                        <a14:backgroundMark x1="25278" y1="25556" x2="25278" y2="25556"/>
                        <a14:backgroundMark x1="25833" y1="25833" x2="25833" y2="25833"/>
                        <a14:backgroundMark x1="43458" y1="23860" x2="18889" y2="23333"/>
                        <a14:backgroundMark x1="57778" y1="24167" x2="50045" y2="24001"/>
                        <a14:backgroundMark x1="58611" y1="25000" x2="58611" y2="25000"/>
                        <a14:backgroundMark x1="63056" y1="23333" x2="63056" y2="23333"/>
                        <a14:backgroundMark x1="64722" y1="23889" x2="64722" y2="23889"/>
                        <a14:backgroundMark x1="59167" y1="24167" x2="59167" y2="24167"/>
                        <a14:backgroundMark x1="20278" y1="25278" x2="20278" y2="25278"/>
                        <a14:backgroundMark x1="20000" y1="25000" x2="20000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768" y="2838976"/>
            <a:ext cx="2776476" cy="27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7037567-73B0-E3BF-23F5-3CB0DB00EA06}"/>
              </a:ext>
            </a:extLst>
          </p:cNvPr>
          <p:cNvSpPr txBox="1"/>
          <p:nvPr/>
        </p:nvSpPr>
        <p:spPr>
          <a:xfrm>
            <a:off x="10257689" y="4008401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s-ES" dirty="0"/>
              <a:t>快餐</a:t>
            </a:r>
            <a:endParaRPr lang="es-ES" altLang="zh-CN" dirty="0"/>
          </a:p>
          <a:p>
            <a:r>
              <a:rPr lang="zh-CN" altLang="es-ES" dirty="0"/>
              <a:t>小型餐馆</a:t>
            </a:r>
            <a:endParaRPr lang="es-ES" altLang="zh-CN" dirty="0"/>
          </a:p>
          <a:p>
            <a:r>
              <a:rPr lang="zh-CN" altLang="es-ES" dirty="0"/>
              <a:t>酒吧</a:t>
            </a:r>
            <a:endParaRPr lang="es-ES" dirty="0"/>
          </a:p>
        </p:txBody>
      </p:sp>
      <p:sp>
        <p:nvSpPr>
          <p:cNvPr id="26" name="流程图: 终止 25">
            <a:extLst>
              <a:ext uri="{FF2B5EF4-FFF2-40B4-BE49-F238E27FC236}">
                <a16:creationId xmlns:a16="http://schemas.microsoft.com/office/drawing/2014/main" id="{E1FFD79B-0956-D09D-6492-77487E647BC7}"/>
              </a:ext>
            </a:extLst>
          </p:cNvPr>
          <p:cNvSpPr/>
          <p:nvPr/>
        </p:nvSpPr>
        <p:spPr>
          <a:xfrm>
            <a:off x="9959151" y="4162394"/>
            <a:ext cx="149930" cy="5777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流程图: 终止 26">
            <a:extLst>
              <a:ext uri="{FF2B5EF4-FFF2-40B4-BE49-F238E27FC236}">
                <a16:creationId xmlns:a16="http://schemas.microsoft.com/office/drawing/2014/main" id="{6C35703E-FA91-F23E-C30A-38ABF754D6A8}"/>
              </a:ext>
            </a:extLst>
          </p:cNvPr>
          <p:cNvSpPr/>
          <p:nvPr/>
        </p:nvSpPr>
        <p:spPr>
          <a:xfrm>
            <a:off x="9959151" y="4432207"/>
            <a:ext cx="149930" cy="5777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流程图: 终止 27">
            <a:extLst>
              <a:ext uri="{FF2B5EF4-FFF2-40B4-BE49-F238E27FC236}">
                <a16:creationId xmlns:a16="http://schemas.microsoft.com/office/drawing/2014/main" id="{1D93EE2E-41EF-1F9D-FCD6-E8D0D2126020}"/>
              </a:ext>
            </a:extLst>
          </p:cNvPr>
          <p:cNvSpPr/>
          <p:nvPr/>
        </p:nvSpPr>
        <p:spPr>
          <a:xfrm>
            <a:off x="9959151" y="4702420"/>
            <a:ext cx="149930" cy="5777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4334229-7BBB-1D85-9E74-0C516684D3D9}"/>
              </a:ext>
            </a:extLst>
          </p:cNvPr>
          <p:cNvSpPr txBox="1"/>
          <p:nvPr/>
        </p:nvSpPr>
        <p:spPr>
          <a:xfrm>
            <a:off x="9781662" y="3028969"/>
            <a:ext cx="1748410" cy="369332"/>
          </a:xfrm>
          <a:prstGeom prst="rect">
            <a:avLst/>
          </a:prstGeom>
          <a:solidFill>
            <a:srgbClr val="FFEA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s-ES" dirty="0"/>
              <a:t>适用场景</a:t>
            </a:r>
            <a:endParaRPr lang="es-E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03D35E5-F0A3-AC37-59BB-86BA2EE7152C}"/>
              </a:ext>
            </a:extLst>
          </p:cNvPr>
          <p:cNvSpPr txBox="1"/>
          <p:nvPr/>
        </p:nvSpPr>
        <p:spPr>
          <a:xfrm>
            <a:off x="8247663" y="372615"/>
            <a:ext cx="3944337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altLang="zh-CN" sz="1100" b="0" i="0" dirty="0">
                <a:solidFill>
                  <a:srgbClr val="474747"/>
                </a:solidFill>
                <a:effectLst/>
                <a:latin typeface="+mj-ea"/>
                <a:ea typeface="+mj-ea"/>
              </a:rPr>
              <a:t>《</a:t>
            </a:r>
            <a:r>
              <a:rPr lang="zh-CN" altLang="es-ES" sz="1100" b="0" i="0" dirty="0">
                <a:solidFill>
                  <a:srgbClr val="474747"/>
                </a:solidFill>
                <a:effectLst/>
                <a:latin typeface="+mj-ea"/>
                <a:ea typeface="+mj-ea"/>
              </a:rPr>
              <a:t>关于规范发票管理系统和 </a:t>
            </a:r>
            <a:r>
              <a:rPr lang="es-ES" altLang="zh-CN" sz="1100" b="0" i="0" dirty="0">
                <a:solidFill>
                  <a:srgbClr val="D93025"/>
                </a:solidFill>
                <a:effectLst/>
                <a:latin typeface="+mj-ea"/>
                <a:ea typeface="+mj-ea"/>
              </a:rPr>
              <a:t>VeriFactu </a:t>
            </a:r>
            <a:r>
              <a:rPr lang="zh-CN" altLang="es-ES" sz="1100" b="0" i="0" dirty="0">
                <a:solidFill>
                  <a:srgbClr val="474747"/>
                </a:solidFill>
                <a:effectLst/>
                <a:latin typeface="+mj-ea"/>
                <a:ea typeface="+mj-ea"/>
              </a:rPr>
              <a:t>的部长令</a:t>
            </a:r>
            <a:r>
              <a:rPr lang="es-ES" altLang="zh-CN" sz="1100" b="0" i="0" dirty="0">
                <a:solidFill>
                  <a:srgbClr val="474747"/>
                </a:solidFill>
                <a:effectLst/>
                <a:latin typeface="+mj-ea"/>
                <a:ea typeface="+mj-ea"/>
              </a:rPr>
              <a:t>》</a:t>
            </a:r>
            <a:r>
              <a:rPr lang="zh-CN" altLang="es-ES" sz="1100" b="1" i="0" dirty="0">
                <a:solidFill>
                  <a:srgbClr val="767676"/>
                </a:solidFill>
                <a:effectLst/>
                <a:latin typeface="+mj-ea"/>
                <a:ea typeface="+mj-ea"/>
              </a:rPr>
              <a:t>西班牙</a:t>
            </a:r>
            <a:r>
              <a:rPr lang="zh-CN" altLang="es-ES" sz="1100" b="0" i="0" dirty="0">
                <a:solidFill>
                  <a:srgbClr val="474747"/>
                </a:solidFill>
                <a:effectLst/>
                <a:latin typeface="+mj-ea"/>
                <a:ea typeface="+mj-ea"/>
              </a:rPr>
              <a:t>企业和个体户都需遵守新规，否则罚款高达 </a:t>
            </a:r>
            <a:r>
              <a:rPr lang="es-ES" altLang="zh-CN" sz="1100" b="1" i="0" dirty="0">
                <a:solidFill>
                  <a:srgbClr val="474747"/>
                </a:solidFill>
                <a:effectLst/>
                <a:latin typeface="+mj-ea"/>
                <a:ea typeface="+mj-ea"/>
              </a:rPr>
              <a:t>50,000</a:t>
            </a:r>
            <a:r>
              <a:rPr lang="es-ES" altLang="zh-CN" sz="1100" b="0" i="0" dirty="0">
                <a:solidFill>
                  <a:srgbClr val="474747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s-ES" sz="1100" b="0" i="0" dirty="0">
                <a:solidFill>
                  <a:srgbClr val="474747"/>
                </a:solidFill>
                <a:effectLst/>
                <a:latin typeface="+mj-ea"/>
                <a:ea typeface="+mj-ea"/>
              </a:rPr>
              <a:t>欧元</a:t>
            </a:r>
            <a:endParaRPr lang="es-ES" sz="1100" dirty="0">
              <a:latin typeface="+mj-ea"/>
              <a:ea typeface="+mj-ea"/>
            </a:endParaRPr>
          </a:p>
        </p:txBody>
      </p:sp>
      <p:pic>
        <p:nvPicPr>
          <p:cNvPr id="4098" name="Picture 2" descr="icon已认证图标免费下载-图标m-swwttudca-新图网">
            <a:extLst>
              <a:ext uri="{FF2B5EF4-FFF2-40B4-BE49-F238E27FC236}">
                <a16:creationId xmlns:a16="http://schemas.microsoft.com/office/drawing/2014/main" id="{5EB26ABC-26B8-05B3-C482-B07E0382B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60156" y1="47461" x2="51953" y2="53711"/>
                        <a14:backgroundMark x1="53906" y1="33594" x2="38086" y2="41797"/>
                        <a14:backgroundMark x1="26563" y1="12891" x2="6250" y2="175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017" y="1887831"/>
            <a:ext cx="834171" cy="83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77D35AB2-7D77-267C-5028-141DBC54E49C}"/>
              </a:ext>
            </a:extLst>
          </p:cNvPr>
          <p:cNvSpPr txBox="1"/>
          <p:nvPr/>
        </p:nvSpPr>
        <p:spPr>
          <a:xfrm>
            <a:off x="38274" y="162805"/>
            <a:ext cx="2958957" cy="461665"/>
          </a:xfrm>
          <a:prstGeom prst="rect">
            <a:avLst/>
          </a:prstGeom>
          <a:solidFill>
            <a:srgbClr val="FFEA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altLang="zh-CN" sz="2400" dirty="0"/>
              <a:t>Plan: Profesional</a:t>
            </a:r>
            <a:endParaRPr lang="es-ES" sz="24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5537102-343C-F09A-0AD9-5E6EA382238E}"/>
              </a:ext>
            </a:extLst>
          </p:cNvPr>
          <p:cNvSpPr txBox="1"/>
          <p:nvPr/>
        </p:nvSpPr>
        <p:spPr>
          <a:xfrm>
            <a:off x="4608699" y="493271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(</a:t>
            </a:r>
            <a:r>
              <a:rPr lang="zh-CN" altLang="es-ES" sz="1400" dirty="0"/>
              <a:t>可选</a:t>
            </a:r>
            <a:r>
              <a:rPr lang="es-ES" sz="1400" dirty="0"/>
              <a:t>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1C1024F-1C96-CFD9-F3DD-D0F03607D3FF}"/>
              </a:ext>
            </a:extLst>
          </p:cNvPr>
          <p:cNvSpPr txBox="1"/>
          <p:nvPr/>
        </p:nvSpPr>
        <p:spPr>
          <a:xfrm>
            <a:off x="2952340" y="511733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s-ES" sz="1400" dirty="0"/>
              <a:t>中转机</a:t>
            </a:r>
            <a:endParaRPr lang="es-ES" sz="1400" dirty="0"/>
          </a:p>
        </p:txBody>
      </p:sp>
      <p:pic>
        <p:nvPicPr>
          <p:cNvPr id="4100" name="Picture 4" descr="NanoPi R4S/zh - FriendlyELEC WiKi">
            <a:extLst>
              <a:ext uri="{FF2B5EF4-FFF2-40B4-BE49-F238E27FC236}">
                <a16:creationId xmlns:a16="http://schemas.microsoft.com/office/drawing/2014/main" id="{9A47BF04-6E4E-E174-0376-602093154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11" y="4565142"/>
            <a:ext cx="830241" cy="83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Las ventajas de usar monitores de cocina o KDS en hostelería">
            <a:extLst>
              <a:ext uri="{FF2B5EF4-FFF2-40B4-BE49-F238E27FC236}">
                <a16:creationId xmlns:a16="http://schemas.microsoft.com/office/drawing/2014/main" id="{1507CAFD-FA0F-1C47-A84D-9BBA67DF2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143" b="98980" l="8125" r="90833">
                        <a14:foregroundMark x1="8125" y1="8163" x2="11667" y2="69133"/>
                        <a14:foregroundMark x1="11667" y1="69133" x2="36458" y2="70408"/>
                        <a14:foregroundMark x1="36458" y1="70408" x2="83542" y2="61990"/>
                        <a14:foregroundMark x1="73958" y1="94133" x2="70208" y2="92092"/>
                        <a14:foregroundMark x1="79167" y1="91837" x2="77083" y2="95153"/>
                        <a14:foregroundMark x1="85208" y1="94133" x2="71667" y2="80612"/>
                        <a14:foregroundMark x1="71667" y1="80612" x2="67708" y2="84694"/>
                        <a14:foregroundMark x1="76250" y1="84694" x2="64375" y2="91327"/>
                        <a14:foregroundMark x1="64375" y1="91327" x2="63958" y2="92602"/>
                        <a14:foregroundMark x1="65824" y1="73724" x2="65208" y2="98980"/>
                        <a14:foregroundMark x1="66042" y1="64796" x2="65824" y2="73724"/>
                        <a14:foregroundMark x1="54375" y1="5357" x2="79375" y2="7143"/>
                        <a14:foregroundMark x1="79375" y1="7143" x2="90417" y2="7143"/>
                        <a14:foregroundMark x1="90417" y1="7143" x2="90833" y2="43367"/>
                        <a14:foregroundMark x1="74583" y1="12500" x2="35000" y2="36224"/>
                        <a14:foregroundMark x1="35000" y1="36224" x2="26042" y2="48724"/>
                        <a14:foregroundMark x1="26042" y1="48724" x2="24167" y2="55102"/>
                        <a14:foregroundMark x1="53333" y1="59694" x2="25833" y2="64541"/>
                        <a14:backgroundMark x1="81667" y1="71429" x2="81667" y2="71429"/>
                        <a14:backgroundMark x1="70208" y1="73724" x2="70208" y2="73724"/>
                        <a14:backgroundMark x1="80208" y1="72194" x2="80208" y2="7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01" y="5075326"/>
            <a:ext cx="1618273" cy="132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5B37262A-20C3-C108-93CA-C5E54B37812C}"/>
              </a:ext>
            </a:extLst>
          </p:cNvPr>
          <p:cNvSpPr txBox="1"/>
          <p:nvPr/>
        </p:nvSpPr>
        <p:spPr>
          <a:xfrm>
            <a:off x="15523" y="53667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s-ES" dirty="0"/>
              <a:t>订单</a:t>
            </a:r>
            <a:endParaRPr lang="es-ES" altLang="zh-CN" dirty="0"/>
          </a:p>
        </p:txBody>
      </p:sp>
      <p:pic>
        <p:nvPicPr>
          <p:cNvPr id="4114" name="Picture 18" descr="一行簡單的厨师和&lt;unk&gt;子厨师准备食物的图| Premium AI-generated image">
            <a:extLst>
              <a:ext uri="{FF2B5EF4-FFF2-40B4-BE49-F238E27FC236}">
                <a16:creationId xmlns:a16="http://schemas.microsoft.com/office/drawing/2014/main" id="{8A6DD627-C90B-05F5-AA10-064622C84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9777" b="94972" l="9904" r="89936">
                        <a14:foregroundMark x1="53834" y1="41899" x2="49741" y2="87232"/>
                        <a14:foregroundMark x1="37061" y1="42737" x2="42013" y2="63687"/>
                        <a14:foregroundMark x1="42013" y1="63687" x2="42013" y2="63687"/>
                        <a14:foregroundMark x1="53994" y1="18156" x2="52396" y2="36034"/>
                        <a14:backgroundMark x1="49201" y1="90223" x2="49201" y2="90223"/>
                        <a14:backgroundMark x1="48882" y1="90503" x2="48882" y2="90503"/>
                        <a14:backgroundMark x1="50000" y1="92458" x2="48083" y2="92179"/>
                        <a14:backgroundMark x1="50799" y1="90503" x2="47604" y2="89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20" y="3559924"/>
            <a:ext cx="2207991" cy="126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933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6B3F0-26A1-4CFD-2790-18FC1D8FC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id="{960C2300-161B-BBCF-1326-A0DC93770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868" y="647160"/>
            <a:ext cx="2890463" cy="13492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20A217-7827-DB59-EFEB-49D1B5B91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024" y="2107823"/>
            <a:ext cx="1863903" cy="18639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C68A426-B394-F051-3013-E1F28602B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161" y="1915575"/>
            <a:ext cx="2429214" cy="240063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30839F8-BCA2-714F-0F15-026AEBB82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41" y="4683066"/>
            <a:ext cx="1562318" cy="164805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613BF8B-951B-195B-413B-11AB8CD01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1093" y="4800964"/>
            <a:ext cx="1288917" cy="1412258"/>
          </a:xfrm>
          <a:prstGeom prst="rect">
            <a:avLst/>
          </a:prstGeom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9F762B5-10E5-9FBA-E4B5-C7AA9DCB83B8}"/>
              </a:ext>
            </a:extLst>
          </p:cNvPr>
          <p:cNvCxnSpPr>
            <a:cxnSpLocks/>
          </p:cNvCxnSpPr>
          <p:nvPr/>
        </p:nvCxnSpPr>
        <p:spPr>
          <a:xfrm flipH="1">
            <a:off x="3482939" y="3365978"/>
            <a:ext cx="232050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1344224-B642-1059-4176-50E5F2337D4A}"/>
              </a:ext>
            </a:extLst>
          </p:cNvPr>
          <p:cNvCxnSpPr>
            <a:cxnSpLocks/>
          </p:cNvCxnSpPr>
          <p:nvPr/>
        </p:nvCxnSpPr>
        <p:spPr>
          <a:xfrm flipH="1">
            <a:off x="3638313" y="3545024"/>
            <a:ext cx="2165134" cy="1798219"/>
          </a:xfrm>
          <a:prstGeom prst="line">
            <a:avLst/>
          </a:prstGeom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F59C6F7-61DD-61BC-ACAC-941175DEFE43}"/>
              </a:ext>
            </a:extLst>
          </p:cNvPr>
          <p:cNvCxnSpPr>
            <a:cxnSpLocks/>
          </p:cNvCxnSpPr>
          <p:nvPr/>
        </p:nvCxnSpPr>
        <p:spPr>
          <a:xfrm>
            <a:off x="6372975" y="3545024"/>
            <a:ext cx="0" cy="127135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1FF6C8E9-6016-94D4-AC69-3ABF4499D798}"/>
              </a:ext>
            </a:extLst>
          </p:cNvPr>
          <p:cNvSpPr txBox="1"/>
          <p:nvPr/>
        </p:nvSpPr>
        <p:spPr>
          <a:xfrm>
            <a:off x="2327817" y="595090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s-ES" dirty="0"/>
              <a:t>厨房打印机</a:t>
            </a:r>
            <a:endParaRPr lang="es-ES" altLang="zh-CN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0D893DE-5C47-C123-128C-CD23157C6A4F}"/>
              </a:ext>
            </a:extLst>
          </p:cNvPr>
          <p:cNvSpPr txBox="1"/>
          <p:nvPr/>
        </p:nvSpPr>
        <p:spPr>
          <a:xfrm>
            <a:off x="1378452" y="4039183"/>
            <a:ext cx="17908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s-ES" dirty="0"/>
              <a:t>收银台 </a:t>
            </a:r>
            <a:r>
              <a:rPr lang="es-ES" altLang="zh-CN" dirty="0"/>
              <a:t>+ </a:t>
            </a:r>
            <a:r>
              <a:rPr lang="zh-CN" altLang="es-ES" dirty="0"/>
              <a:t>打印机</a:t>
            </a:r>
            <a:endParaRPr lang="es-ES" altLang="zh-CN" dirty="0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D4EB004C-B205-2BBE-A52A-E9B9F53B3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55" b="89844" l="9961" r="89844">
                        <a14:foregroundMark x1="28125" y1="6055" x2="39844" y2="10742"/>
                        <a14:foregroundMark x1="51758" y1="34375" x2="46680" y2="43164"/>
                        <a14:foregroundMark x1="46680" y1="43164" x2="39258" y2="71094"/>
                        <a14:foregroundMark x1="35742" y1="40039" x2="39844" y2="60352"/>
                        <a14:foregroundMark x1="41406" y1="45508" x2="44727" y2="66211"/>
                        <a14:foregroundMark x1="58594" y1="77930" x2="63867" y2="88281"/>
                        <a14:foregroundMark x1="69922" y1="62500" x2="62109" y2="68945"/>
                        <a14:foregroundMark x1="66797" y1="58789" x2="57617" y2="685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0375" y="532137"/>
            <a:ext cx="1383438" cy="1383438"/>
          </a:xfrm>
          <a:prstGeom prst="rect">
            <a:avLst/>
          </a:prstGeom>
        </p:spPr>
      </p:pic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DC572764-DCEB-1FC5-79AF-B03EF183219E}"/>
              </a:ext>
            </a:extLst>
          </p:cNvPr>
          <p:cNvCxnSpPr>
            <a:cxnSpLocks/>
          </p:cNvCxnSpPr>
          <p:nvPr/>
        </p:nvCxnSpPr>
        <p:spPr>
          <a:xfrm>
            <a:off x="4493530" y="2021350"/>
            <a:ext cx="1146982" cy="1018424"/>
          </a:xfrm>
          <a:prstGeom prst="line">
            <a:avLst/>
          </a:prstGeom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56C6F75E-7591-C60D-6545-0BEE6E5937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188" y="1489717"/>
            <a:ext cx="1320226" cy="323434"/>
          </a:xfrm>
          <a:prstGeom prst="rect">
            <a:avLst/>
          </a:prstGeom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A130C024-A1A3-CF87-46C7-37CE71DAF24E}"/>
              </a:ext>
            </a:extLst>
          </p:cNvPr>
          <p:cNvSpPr txBox="1"/>
          <p:nvPr/>
        </p:nvSpPr>
        <p:spPr>
          <a:xfrm>
            <a:off x="3638313" y="154624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s-ES" dirty="0"/>
              <a:t>服务员 下单</a:t>
            </a:r>
            <a:endParaRPr lang="es-ES" altLang="zh-CN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798B84F-74F6-C367-E60D-700414BFABEC}"/>
              </a:ext>
            </a:extLst>
          </p:cNvPr>
          <p:cNvSpPr txBox="1"/>
          <p:nvPr/>
        </p:nvSpPr>
        <p:spPr>
          <a:xfrm>
            <a:off x="8592969" y="59916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s-ES" dirty="0"/>
              <a:t>电子菜单</a:t>
            </a:r>
            <a:endParaRPr lang="es-ES" altLang="zh-CN" dirty="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F257A1D-9B28-7A46-300B-52D04CD06DF8}"/>
              </a:ext>
            </a:extLst>
          </p:cNvPr>
          <p:cNvGrpSpPr/>
          <p:nvPr/>
        </p:nvGrpSpPr>
        <p:grpSpPr>
          <a:xfrm>
            <a:off x="8040756" y="4445038"/>
            <a:ext cx="2232970" cy="2232970"/>
            <a:chOff x="6801195" y="1730909"/>
            <a:chExt cx="2232970" cy="2232970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CFBC4501-3D01-54F4-0984-E89A653E9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756" b="97866" l="9877" r="89712">
                          <a14:foregroundMark x1="29218" y1="93293" x2="61317" y2="97866"/>
                          <a14:foregroundMark x1="19342" y1="94817" x2="18930" y2="69207"/>
                          <a14:foregroundMark x1="18930" y1="69207" x2="19342" y2="68902"/>
                          <a14:foregroundMark x1="28807" y1="42988" x2="70782" y2="44207"/>
                          <a14:foregroundMark x1="58436" y1="23780" x2="34568" y2="31402"/>
                          <a14:foregroundMark x1="74074" y1="32317" x2="38683" y2="29268"/>
                          <a14:foregroundMark x1="83128" y1="31707" x2="58025" y2="17988"/>
                          <a14:foregroundMark x1="49794" y1="21341" x2="15226" y2="30183"/>
                          <a14:foregroundMark x1="15226" y1="30183" x2="15226" y2="30183"/>
                          <a14:foregroundMark x1="48560" y1="16463" x2="15226" y2="34756"/>
                          <a14:foregroundMark x1="15226" y1="34756" x2="18519" y2="37805"/>
                          <a14:foregroundMark x1="15226" y1="29878" x2="54733" y2="23476"/>
                          <a14:foregroundMark x1="54733" y1="23476" x2="55967" y2="2347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94475" y="1776847"/>
              <a:ext cx="745399" cy="1006135"/>
            </a:xfrm>
            <a:prstGeom prst="rect">
              <a:avLst/>
            </a:prstGeom>
          </p:spPr>
        </p:pic>
        <p:pic>
          <p:nvPicPr>
            <p:cNvPr id="1026" name="Picture 2" descr="Dos Personas En El Icono De La Mesa. Conferencia De Iconos ...">
              <a:extLst>
                <a:ext uri="{FF2B5EF4-FFF2-40B4-BE49-F238E27FC236}">
                  <a16:creationId xmlns:a16="http://schemas.microsoft.com/office/drawing/2014/main" id="{FE8FB2F7-B76A-3E8F-DE4F-B2BBEB9FD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3556" y1="31778" x2="23556" y2="31778"/>
                          <a14:foregroundMark x1="50222" y1="49556" x2="50222" y2="49556"/>
                          <a14:foregroundMark x1="79778" y1="47111" x2="79778" y2="47111"/>
                          <a14:foregroundMark x1="76444" y1="29778" x2="76444" y2="29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1195" y="1730909"/>
              <a:ext cx="2232970" cy="2232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BEF44CC1-5675-823D-BA08-94175278923B}"/>
              </a:ext>
            </a:extLst>
          </p:cNvPr>
          <p:cNvSpPr txBox="1"/>
          <p:nvPr/>
        </p:nvSpPr>
        <p:spPr>
          <a:xfrm>
            <a:off x="5364865" y="5950903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s-ES" dirty="0"/>
              <a:t>服务器</a:t>
            </a:r>
            <a:endParaRPr lang="es-ES" altLang="zh-CN" dirty="0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42D4D81-3CE2-6A0E-D64E-D05DEB55FDBE}"/>
              </a:ext>
            </a:extLst>
          </p:cNvPr>
          <p:cNvCxnSpPr>
            <a:cxnSpLocks/>
          </p:cNvCxnSpPr>
          <p:nvPr/>
        </p:nvCxnSpPr>
        <p:spPr>
          <a:xfrm flipV="1">
            <a:off x="7037377" y="1944551"/>
            <a:ext cx="2119864" cy="1171341"/>
          </a:xfrm>
          <a:prstGeom prst="line">
            <a:avLst/>
          </a:prstGeom>
          <a:ln w="50800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8E34ADC-255C-AF72-4631-3DCD6068D029}"/>
              </a:ext>
            </a:extLst>
          </p:cNvPr>
          <p:cNvSpPr txBox="1"/>
          <p:nvPr/>
        </p:nvSpPr>
        <p:spPr>
          <a:xfrm>
            <a:off x="7083020" y="3541072"/>
            <a:ext cx="188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dao.eclouding.net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35ADC70-450D-3E5C-7B30-7B5705B1FD51}"/>
              </a:ext>
            </a:extLst>
          </p:cNvPr>
          <p:cNvSpPr txBox="1"/>
          <p:nvPr/>
        </p:nvSpPr>
        <p:spPr>
          <a:xfrm>
            <a:off x="9604534" y="1693543"/>
            <a:ext cx="1748410" cy="369332"/>
          </a:xfrm>
          <a:prstGeom prst="rect">
            <a:avLst/>
          </a:prstGeom>
          <a:solidFill>
            <a:srgbClr val="FFEA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s-ES" dirty="0"/>
              <a:t>适用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4748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BD41B-A67A-C65F-33A4-342DC8C29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文本框圖片PNG去背圖| 矢量圖案素材| 免费下载| Pngtree">
            <a:extLst>
              <a:ext uri="{FF2B5EF4-FFF2-40B4-BE49-F238E27FC236}">
                <a16:creationId xmlns:a16="http://schemas.microsoft.com/office/drawing/2014/main" id="{A542AD89-B482-CB1C-AA20-C608F6DFA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444" r="91389">
                        <a14:foregroundMark x1="19951" y1="25833" x2="18333" y2="38611"/>
                        <a14:foregroundMark x1="19986" y1="25556" x2="19951" y2="25833"/>
                        <a14:foregroundMark x1="20021" y1="25278" x2="19986" y2="25556"/>
                        <a14:foregroundMark x1="20036" y1="25160" x2="20021" y2="25278"/>
                        <a14:foregroundMark x1="21111" y1="16667" x2="21011" y2="17458"/>
                        <a14:foregroundMark x1="24238" y1="29369" x2="24722" y2="31111"/>
                        <a14:foregroundMark x1="46939" y1="29855" x2="44722" y2="30833"/>
                        <a14:foregroundMark x1="59833" y1="24167" x2="58224" y2="24877"/>
                        <a14:foregroundMark x1="60463" y1="23889" x2="59833" y2="24167"/>
                        <a14:foregroundMark x1="61723" y1="23333" x2="60463" y2="23889"/>
                        <a14:foregroundMark x1="63611" y1="22500" x2="61723" y2="23333"/>
                        <a14:foregroundMark x1="44722" y1="30833" x2="41667" y2="30833"/>
                        <a14:foregroundMark x1="16389" y1="13889" x2="24345" y2="17530"/>
                        <a14:foregroundMark x1="41158" y1="17890" x2="13611" y2="15278"/>
                        <a14:foregroundMark x1="55396" y1="20374" x2="64722" y2="22778"/>
                        <a14:foregroundMark x1="37778" y1="15833" x2="46174" y2="17997"/>
                        <a14:foregroundMark x1="61667" y1="17222" x2="54591" y2="19091"/>
                        <a14:foregroundMark x1="76667" y1="33056" x2="77778" y2="37500"/>
                        <a14:foregroundMark x1="91389" y1="35556" x2="79444" y2="35556"/>
                        <a14:foregroundMark x1="88889" y1="38889" x2="85556" y2="51667"/>
                        <a14:foregroundMark x1="9444" y1="38611" x2="10556" y2="51111"/>
                        <a14:foregroundMark x1="14167" y1="17778" x2="15514" y2="17960"/>
                        <a14:foregroundMark x1="63611" y1="17778" x2="61944" y2="17778"/>
                        <a14:foregroundMark x1="45556" y1="17778" x2="53611" y2="18889"/>
                        <a14:foregroundMark x1="15556" y1="23333" x2="15556" y2="23333"/>
                        <a14:backgroundMark x1="30000" y1="24167" x2="33889" y2="24167"/>
                        <a14:backgroundMark x1="28056" y1="24722" x2="28056" y2="24722"/>
                        <a14:backgroundMark x1="20556" y1="24722" x2="20556" y2="24722"/>
                        <a14:backgroundMark x1="22222" y1="25000" x2="22222" y2="25000"/>
                        <a14:backgroundMark x1="26667" y1="23056" x2="26667" y2="23056"/>
                        <a14:backgroundMark x1="22778" y1="23611" x2="22778" y2="23611"/>
                        <a14:backgroundMark x1="25278" y1="25556" x2="25278" y2="25556"/>
                        <a14:backgroundMark x1="25833" y1="25833" x2="25833" y2="25833"/>
                        <a14:backgroundMark x1="43458" y1="23860" x2="18889" y2="23333"/>
                        <a14:backgroundMark x1="57778" y1="24167" x2="50045" y2="24001"/>
                        <a14:backgroundMark x1="58611" y1="25000" x2="58611" y2="25000"/>
                        <a14:backgroundMark x1="63056" y1="23333" x2="63056" y2="23333"/>
                        <a14:backgroundMark x1="64722" y1="23889" x2="64722" y2="23889"/>
                        <a14:backgroundMark x1="59167" y1="24167" x2="59167" y2="24167"/>
                        <a14:backgroundMark x1="20278" y1="25278" x2="20278" y2="25278"/>
                        <a14:backgroundMark x1="20000" y1="25000" x2="20000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555" y="2150000"/>
            <a:ext cx="2776476" cy="27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B87A514D-5FB5-0577-D2DD-99036964E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868" y="647160"/>
            <a:ext cx="2890463" cy="13492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CD11161-CA7F-3274-D7A4-376F1958D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024" y="2107823"/>
            <a:ext cx="1863903" cy="18639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ADF3D1-77CB-BDF4-2681-E00149E8F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161" y="1915575"/>
            <a:ext cx="2429214" cy="240063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587EBFB-C47A-D611-DB57-8C427254D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7041" y="4737496"/>
            <a:ext cx="1562318" cy="164805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1D58311-CA65-AE65-127D-664F33B4F4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4022" y="5060484"/>
            <a:ext cx="1288917" cy="1412258"/>
          </a:xfrm>
          <a:prstGeom prst="rect">
            <a:avLst/>
          </a:prstGeom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8304B76-7062-EFB6-E0B9-47AEEB334F07}"/>
              </a:ext>
            </a:extLst>
          </p:cNvPr>
          <p:cNvCxnSpPr>
            <a:cxnSpLocks/>
          </p:cNvCxnSpPr>
          <p:nvPr/>
        </p:nvCxnSpPr>
        <p:spPr>
          <a:xfrm flipH="1">
            <a:off x="3482939" y="3365978"/>
            <a:ext cx="232050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AFFF32D-EC3A-B8A3-1AB5-C21CA3FD60BE}"/>
              </a:ext>
            </a:extLst>
          </p:cNvPr>
          <p:cNvCxnSpPr>
            <a:cxnSpLocks/>
          </p:cNvCxnSpPr>
          <p:nvPr/>
        </p:nvCxnSpPr>
        <p:spPr>
          <a:xfrm flipH="1">
            <a:off x="3638313" y="3545024"/>
            <a:ext cx="2165134" cy="1798219"/>
          </a:xfrm>
          <a:prstGeom prst="line">
            <a:avLst/>
          </a:prstGeom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A941895-1A80-337B-F34A-DF120E8695B6}"/>
              </a:ext>
            </a:extLst>
          </p:cNvPr>
          <p:cNvCxnSpPr>
            <a:cxnSpLocks/>
          </p:cNvCxnSpPr>
          <p:nvPr/>
        </p:nvCxnSpPr>
        <p:spPr>
          <a:xfrm>
            <a:off x="6372975" y="3545024"/>
            <a:ext cx="0" cy="127135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C9DA0565-59CA-AFE7-3A74-84A024AF904C}"/>
              </a:ext>
            </a:extLst>
          </p:cNvPr>
          <p:cNvSpPr txBox="1"/>
          <p:nvPr/>
        </p:nvSpPr>
        <p:spPr>
          <a:xfrm>
            <a:off x="2144111" y="61900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s-ES" dirty="0"/>
              <a:t>厨房打印机</a:t>
            </a:r>
            <a:endParaRPr lang="es-ES" altLang="zh-CN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D90EFD-02BF-5F73-B08E-85291B841B09}"/>
              </a:ext>
            </a:extLst>
          </p:cNvPr>
          <p:cNvSpPr txBox="1"/>
          <p:nvPr/>
        </p:nvSpPr>
        <p:spPr>
          <a:xfrm>
            <a:off x="1378452" y="4039183"/>
            <a:ext cx="17908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s-ES" dirty="0"/>
              <a:t>收银台 </a:t>
            </a:r>
            <a:r>
              <a:rPr lang="es-ES" altLang="zh-CN" dirty="0"/>
              <a:t>+ </a:t>
            </a:r>
            <a:r>
              <a:rPr lang="zh-CN" altLang="es-ES" dirty="0"/>
              <a:t>打印机</a:t>
            </a:r>
            <a:endParaRPr lang="es-ES" altLang="zh-CN" dirty="0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76734B6-655F-F7B1-4A4E-C8B5B2D6EF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055" b="89844" l="9961" r="89844">
                        <a14:foregroundMark x1="28125" y1="6055" x2="39844" y2="10742"/>
                        <a14:foregroundMark x1="51758" y1="34375" x2="46680" y2="43164"/>
                        <a14:foregroundMark x1="46680" y1="43164" x2="39258" y2="71094"/>
                        <a14:foregroundMark x1="35742" y1="40039" x2="39844" y2="60352"/>
                        <a14:foregroundMark x1="41406" y1="45508" x2="44727" y2="66211"/>
                        <a14:foregroundMark x1="58594" y1="77930" x2="63867" y2="88281"/>
                        <a14:foregroundMark x1="69922" y1="62500" x2="62109" y2="68945"/>
                        <a14:foregroundMark x1="66797" y1="58789" x2="57617" y2="685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0375" y="532137"/>
            <a:ext cx="1383438" cy="1383438"/>
          </a:xfrm>
          <a:prstGeom prst="rect">
            <a:avLst/>
          </a:prstGeom>
        </p:spPr>
      </p:pic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896A6247-F89F-569C-F7B3-8626568EC8EB}"/>
              </a:ext>
            </a:extLst>
          </p:cNvPr>
          <p:cNvCxnSpPr>
            <a:cxnSpLocks/>
          </p:cNvCxnSpPr>
          <p:nvPr/>
        </p:nvCxnSpPr>
        <p:spPr>
          <a:xfrm>
            <a:off x="4493530" y="2021350"/>
            <a:ext cx="1146982" cy="1018424"/>
          </a:xfrm>
          <a:prstGeom prst="line">
            <a:avLst/>
          </a:prstGeom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58E4D335-7AC8-1D13-5F9B-29DEFC8DEE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188" y="1489717"/>
            <a:ext cx="1320226" cy="323434"/>
          </a:xfrm>
          <a:prstGeom prst="rect">
            <a:avLst/>
          </a:prstGeom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AAF9968E-DBB0-CA90-4D8D-C0D54039C31E}"/>
              </a:ext>
            </a:extLst>
          </p:cNvPr>
          <p:cNvSpPr txBox="1"/>
          <p:nvPr/>
        </p:nvSpPr>
        <p:spPr>
          <a:xfrm>
            <a:off x="3638313" y="154624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s-ES" dirty="0"/>
              <a:t>服务员 下单</a:t>
            </a:r>
            <a:endParaRPr lang="es-ES" altLang="zh-CN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475A58F-6F90-A683-070E-5E6D82A11366}"/>
              </a:ext>
            </a:extLst>
          </p:cNvPr>
          <p:cNvSpPr txBox="1"/>
          <p:nvPr/>
        </p:nvSpPr>
        <p:spPr>
          <a:xfrm>
            <a:off x="8592969" y="59916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s-ES" dirty="0"/>
              <a:t>自助下单</a:t>
            </a:r>
            <a:endParaRPr lang="es-ES" altLang="zh-CN" dirty="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8DF6924A-ACFA-0AAD-3887-1904AA5BFE29}"/>
              </a:ext>
            </a:extLst>
          </p:cNvPr>
          <p:cNvGrpSpPr/>
          <p:nvPr/>
        </p:nvGrpSpPr>
        <p:grpSpPr>
          <a:xfrm>
            <a:off x="8040756" y="4445038"/>
            <a:ext cx="2232970" cy="2232970"/>
            <a:chOff x="6801195" y="1730909"/>
            <a:chExt cx="2232970" cy="2232970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5038172D-DD8E-76B6-5872-21965F648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56" b="97866" l="9877" r="89712">
                          <a14:foregroundMark x1="29218" y1="93293" x2="61317" y2="97866"/>
                          <a14:foregroundMark x1="19342" y1="94817" x2="18930" y2="69207"/>
                          <a14:foregroundMark x1="18930" y1="69207" x2="19342" y2="68902"/>
                          <a14:foregroundMark x1="28807" y1="42988" x2="70782" y2="44207"/>
                          <a14:foregroundMark x1="58436" y1="23780" x2="34568" y2="31402"/>
                          <a14:foregroundMark x1="74074" y1="32317" x2="38683" y2="29268"/>
                          <a14:foregroundMark x1="83128" y1="31707" x2="58025" y2="17988"/>
                          <a14:foregroundMark x1="49794" y1="21341" x2="15226" y2="30183"/>
                          <a14:foregroundMark x1="15226" y1="30183" x2="15226" y2="30183"/>
                          <a14:foregroundMark x1="48560" y1="16463" x2="15226" y2="34756"/>
                          <a14:foregroundMark x1="15226" y1="34756" x2="18519" y2="37805"/>
                          <a14:foregroundMark x1="15226" y1="29878" x2="54733" y2="23476"/>
                          <a14:foregroundMark x1="54733" y1="23476" x2="55967" y2="2347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94475" y="1776847"/>
              <a:ext cx="745399" cy="1006135"/>
            </a:xfrm>
            <a:prstGeom prst="rect">
              <a:avLst/>
            </a:prstGeom>
          </p:spPr>
        </p:pic>
        <p:pic>
          <p:nvPicPr>
            <p:cNvPr id="1026" name="Picture 2" descr="Dos Personas En El Icono De La Mesa. Conferencia De Iconos ...">
              <a:extLst>
                <a:ext uri="{FF2B5EF4-FFF2-40B4-BE49-F238E27FC236}">
                  <a16:creationId xmlns:a16="http://schemas.microsoft.com/office/drawing/2014/main" id="{9F08EDB1-04DC-1D8D-8AA4-78F901637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23556" y1="31778" x2="23556" y2="31778"/>
                          <a14:foregroundMark x1="50222" y1="49556" x2="50222" y2="49556"/>
                          <a14:foregroundMark x1="79778" y1="47111" x2="79778" y2="47111"/>
                          <a14:foregroundMark x1="76444" y1="29778" x2="76444" y2="29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1195" y="1730909"/>
              <a:ext cx="2232970" cy="2232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EED935CD-B549-ACE4-1CC2-3CB3D1FD8713}"/>
              </a:ext>
            </a:extLst>
          </p:cNvPr>
          <p:cNvSpPr txBox="1"/>
          <p:nvPr/>
        </p:nvSpPr>
        <p:spPr>
          <a:xfrm>
            <a:off x="5364865" y="6016219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s-ES" dirty="0"/>
              <a:t>服务器</a:t>
            </a:r>
            <a:endParaRPr lang="es-ES" altLang="zh-CN" dirty="0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92FCC058-FA64-6D71-E84E-C88DD78EDC49}"/>
              </a:ext>
            </a:extLst>
          </p:cNvPr>
          <p:cNvCxnSpPr>
            <a:cxnSpLocks/>
          </p:cNvCxnSpPr>
          <p:nvPr/>
        </p:nvCxnSpPr>
        <p:spPr>
          <a:xfrm flipV="1">
            <a:off x="7037377" y="1944551"/>
            <a:ext cx="2119864" cy="1171341"/>
          </a:xfrm>
          <a:prstGeom prst="line">
            <a:avLst/>
          </a:prstGeom>
          <a:ln w="50800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2D865F7-8B3E-3335-4B11-62689B0D03DF}"/>
              </a:ext>
            </a:extLst>
          </p:cNvPr>
          <p:cNvSpPr txBox="1"/>
          <p:nvPr/>
        </p:nvSpPr>
        <p:spPr>
          <a:xfrm>
            <a:off x="10600866" y="5125317"/>
            <a:ext cx="73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s-ES" dirty="0"/>
              <a:t>适用</a:t>
            </a:r>
            <a:endParaRPr lang="es-E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5C0D96-BCCF-5786-FDE9-BCD58A6CB785}"/>
              </a:ext>
            </a:extLst>
          </p:cNvPr>
          <p:cNvSpPr txBox="1"/>
          <p:nvPr/>
        </p:nvSpPr>
        <p:spPr>
          <a:xfrm>
            <a:off x="10221476" y="3319425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s-ES" dirty="0"/>
              <a:t>自动打印小票</a:t>
            </a:r>
          </a:p>
          <a:p>
            <a:r>
              <a:rPr lang="zh-CN" altLang="es-ES" dirty="0"/>
              <a:t>人力成本少</a:t>
            </a:r>
          </a:p>
          <a:p>
            <a:r>
              <a:rPr lang="zh-CN" altLang="es-ES" dirty="0"/>
              <a:t>顾客体验好</a:t>
            </a:r>
            <a:endParaRPr lang="es-E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522FFC-9AE1-5990-0311-D99BF6D4FBF5}"/>
              </a:ext>
            </a:extLst>
          </p:cNvPr>
          <p:cNvSpPr txBox="1"/>
          <p:nvPr/>
        </p:nvSpPr>
        <p:spPr>
          <a:xfrm>
            <a:off x="7083020" y="3541072"/>
            <a:ext cx="188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dao.eclouding.net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1AFD4D-145F-86C1-4923-CBCF3E9F33CB}"/>
              </a:ext>
            </a:extLst>
          </p:cNvPr>
          <p:cNvSpPr txBox="1"/>
          <p:nvPr/>
        </p:nvSpPr>
        <p:spPr>
          <a:xfrm>
            <a:off x="7673448" y="753904"/>
            <a:ext cx="14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s-ES" dirty="0"/>
              <a:t>快餐</a:t>
            </a:r>
            <a:endParaRPr lang="es-ES" altLang="zh-CN" dirty="0"/>
          </a:p>
          <a:p>
            <a:pPr algn="l"/>
            <a:r>
              <a:rPr lang="zh-CN" altLang="es-ES" b="0" i="0" dirty="0">
                <a:solidFill>
                  <a:srgbClr val="000000"/>
                </a:solidFill>
                <a:effectLst/>
                <a:latin typeface="ui-sans-serif"/>
              </a:rPr>
              <a:t>中餐馆</a:t>
            </a:r>
          </a:p>
          <a:p>
            <a:r>
              <a:rPr lang="zh-CN" altLang="es-ES" b="0" i="0" dirty="0">
                <a:solidFill>
                  <a:srgbClr val="000000"/>
                </a:solidFill>
                <a:effectLst/>
                <a:latin typeface="ui-sans-serif"/>
              </a:rPr>
              <a:t>食堂</a:t>
            </a:r>
            <a:endParaRPr lang="es-ES" dirty="0"/>
          </a:p>
        </p:txBody>
      </p:sp>
      <p:sp>
        <p:nvSpPr>
          <p:cNvPr id="7" name="流程图: 终止 6">
            <a:extLst>
              <a:ext uri="{FF2B5EF4-FFF2-40B4-BE49-F238E27FC236}">
                <a16:creationId xmlns:a16="http://schemas.microsoft.com/office/drawing/2014/main" id="{CEACCF44-9B32-7580-7E84-5DBEFACB7C35}"/>
              </a:ext>
            </a:extLst>
          </p:cNvPr>
          <p:cNvSpPr/>
          <p:nvPr/>
        </p:nvSpPr>
        <p:spPr>
          <a:xfrm>
            <a:off x="9922938" y="3473418"/>
            <a:ext cx="149930" cy="5777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流程图: 终止 7">
            <a:extLst>
              <a:ext uri="{FF2B5EF4-FFF2-40B4-BE49-F238E27FC236}">
                <a16:creationId xmlns:a16="http://schemas.microsoft.com/office/drawing/2014/main" id="{B6891469-8F75-B6EC-B127-3AC56EF0552D}"/>
              </a:ext>
            </a:extLst>
          </p:cNvPr>
          <p:cNvSpPr/>
          <p:nvPr/>
        </p:nvSpPr>
        <p:spPr>
          <a:xfrm>
            <a:off x="9922938" y="3743231"/>
            <a:ext cx="149930" cy="5777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流程图: 终止 8">
            <a:extLst>
              <a:ext uri="{FF2B5EF4-FFF2-40B4-BE49-F238E27FC236}">
                <a16:creationId xmlns:a16="http://schemas.microsoft.com/office/drawing/2014/main" id="{FDF58F9C-1415-907B-A3AA-2D0AC6B950A0}"/>
              </a:ext>
            </a:extLst>
          </p:cNvPr>
          <p:cNvSpPr/>
          <p:nvPr/>
        </p:nvSpPr>
        <p:spPr>
          <a:xfrm>
            <a:off x="9922938" y="4013444"/>
            <a:ext cx="149930" cy="5777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7336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A7543-9B06-143F-A116-9D38F9DB54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endParaRPr lang="es-E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C3C5DD-8F46-D35D-67B4-9F4B900B1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723" y="1619157"/>
            <a:ext cx="4940554" cy="3619686"/>
          </a:xfrm>
          <a:prstGeom prst="rect">
            <a:avLst/>
          </a:prstGeom>
        </p:spPr>
      </p:pic>
      <p:pic>
        <p:nvPicPr>
          <p:cNvPr id="3076" name="Picture 4" descr="手绘卡通动漫气泡对话框png图片免费下载-素材fxQNUqgeV-新图网">
            <a:extLst>
              <a:ext uri="{FF2B5EF4-FFF2-40B4-BE49-F238E27FC236}">
                <a16:creationId xmlns:a16="http://schemas.microsoft.com/office/drawing/2014/main" id="{101AFD0F-0C94-317D-C511-5A9019110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5333" l="4667" r="97167">
                        <a14:foregroundMark x1="38167" y1="29167" x2="42167" y2="60000"/>
                        <a14:foregroundMark x1="76000" y1="40500" x2="67000" y2="45167"/>
                        <a14:foregroundMark x1="67000" y1="45167" x2="50167" y2="61000"/>
                        <a14:foregroundMark x1="50167" y1="61000" x2="74333" y2="52833"/>
                        <a14:foregroundMark x1="74333" y1="52833" x2="58167" y2="35000"/>
                        <a14:foregroundMark x1="58167" y1="35000" x2="55333" y2="39167"/>
                        <a14:foregroundMark x1="81500" y1="26167" x2="17000" y2="19500"/>
                        <a14:foregroundMark x1="17000" y1="19500" x2="14500" y2="50833"/>
                        <a14:foregroundMark x1="14500" y1="50833" x2="24000" y2="67667"/>
                        <a14:foregroundMark x1="24000" y1="67667" x2="32333" y2="69000"/>
                        <a14:foregroundMark x1="32333" y1="69000" x2="36667" y2="68500"/>
                        <a14:foregroundMark x1="96167" y1="73333" x2="97333" y2="42333"/>
                        <a14:foregroundMark x1="96333" y1="19833" x2="95167" y2="40333"/>
                        <a14:foregroundMark x1="96333" y1="19667" x2="96333" y2="16333"/>
                        <a14:foregroundMark x1="77833" y1="21833" x2="82833" y2="22000"/>
                        <a14:foregroundMark x1="66167" y1="22667" x2="75833" y2="25000"/>
                        <a14:foregroundMark x1="75833" y1="25000" x2="75333" y2="25000"/>
                        <a14:foregroundMark x1="9500" y1="21833" x2="10333" y2="39333"/>
                        <a14:foregroundMark x1="10333" y1="39333" x2="7833" y2="25833"/>
                        <a14:foregroundMark x1="4667" y1="20000" x2="7667" y2="50000"/>
                        <a14:foregroundMark x1="28167" y1="91500" x2="25167" y2="95333"/>
                        <a14:foregroundMark x1="83167" y1="39000" x2="84667" y2="50000"/>
                        <a14:foregroundMark x1="84667" y1="50000" x2="82833" y2="57833"/>
                        <a14:foregroundMark x1="95333" y1="33167" x2="91167" y2="56500"/>
                        <a14:foregroundMark x1="95667" y1="38167" x2="95667" y2="3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45103" y="1960726"/>
            <a:ext cx="2348622" cy="223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799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263E01-2C5B-2052-1327-E2A2CD2C96FE}"/>
              </a:ext>
            </a:extLst>
          </p:cNvPr>
          <p:cNvSpPr txBox="1"/>
          <p:nvPr/>
        </p:nvSpPr>
        <p:spPr>
          <a:xfrm>
            <a:off x="185057" y="56605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s-ES" dirty="0"/>
              <a:t>后付款模式</a:t>
            </a:r>
            <a:endParaRPr lang="es-E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1E11FEE-3C62-A31D-89F2-4FC9D7CED6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6417272"/>
              </p:ext>
            </p:extLst>
          </p:nvPr>
        </p:nvGraphicFramePr>
        <p:xfrm>
          <a:off x="1762505" y="2446495"/>
          <a:ext cx="8128000" cy="2135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AE92FD2F-1A18-4A93-AB32-1DCE96327775}"/>
              </a:ext>
            </a:extLst>
          </p:cNvPr>
          <p:cNvSpPr/>
          <p:nvPr/>
        </p:nvSpPr>
        <p:spPr>
          <a:xfrm>
            <a:off x="1077571" y="4145036"/>
            <a:ext cx="2806668" cy="1884439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s-E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登记家长信息</a:t>
            </a:r>
            <a:r>
              <a:rPr lang="es-E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(</a:t>
            </a:r>
            <a:r>
              <a:rPr lang="zh-CN" altLang="es-E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</a:t>
            </a:r>
            <a:r>
              <a:rPr lang="es-E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s-E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电话</a:t>
            </a:r>
            <a:r>
              <a:rPr lang="es-E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s-E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es-ES" altLang="zh-CN" sz="1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s-E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提交押金或者</a:t>
            </a:r>
            <a:r>
              <a:rPr lang="es-E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DNI</a:t>
            </a:r>
            <a:endParaRPr lang="zh-CN" altLang="es-ES" sz="1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s-E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打印入场劵 </a:t>
            </a:r>
            <a:r>
              <a:rPr lang="es-E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s-E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用电话后</a:t>
            </a:r>
            <a:r>
              <a:rPr lang="es-E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zh-CN" altLang="es-E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位数</a:t>
            </a:r>
            <a:r>
              <a:rPr lang="es-E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POS </a:t>
            </a:r>
            <a:r>
              <a:rPr lang="zh-CN" altLang="es-E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界面开始计时</a:t>
            </a:r>
            <a:endParaRPr lang="es-ES" sz="1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E72793EC-925A-40E2-4F39-89268578B586}"/>
              </a:ext>
            </a:extLst>
          </p:cNvPr>
          <p:cNvSpPr/>
          <p:nvPr/>
        </p:nvSpPr>
        <p:spPr>
          <a:xfrm>
            <a:off x="4083008" y="4145036"/>
            <a:ext cx="2806668" cy="1884439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s-E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如有突发状况 </a:t>
            </a:r>
            <a:r>
              <a:rPr lang="es-E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POS </a:t>
            </a:r>
            <a:r>
              <a:rPr lang="zh-CN" altLang="es-E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可通过 </a:t>
            </a:r>
            <a:r>
              <a:rPr lang="es-ES" altLang="zh-CN" sz="14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whatsapp</a:t>
            </a:r>
            <a:r>
              <a:rPr lang="es-E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s-E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联系家长</a:t>
            </a:r>
            <a:endParaRPr lang="es-ES" sz="1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B89AF68E-359D-446E-A5D7-38DEADC30292}"/>
              </a:ext>
            </a:extLst>
          </p:cNvPr>
          <p:cNvSpPr/>
          <p:nvPr/>
        </p:nvSpPr>
        <p:spPr>
          <a:xfrm>
            <a:off x="7083837" y="4145036"/>
            <a:ext cx="2806668" cy="1884439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s-E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通过入场券识别家长信息 </a:t>
            </a:r>
            <a:endParaRPr lang="es-ES" altLang="zh-CN" sz="1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POS</a:t>
            </a:r>
            <a:r>
              <a:rPr lang="zh-CN" altLang="es-E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界面输入家长信息提取时间和付款界面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POS </a:t>
            </a:r>
            <a:r>
              <a:rPr lang="zh-CN" altLang="es-E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付款</a:t>
            </a:r>
            <a:endParaRPr lang="es-ES" sz="1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9780260-A5C7-5CE7-A43B-6081E26A76F6}"/>
              </a:ext>
            </a:extLst>
          </p:cNvPr>
          <p:cNvSpPr/>
          <p:nvPr/>
        </p:nvSpPr>
        <p:spPr>
          <a:xfrm>
            <a:off x="8937333" y="457200"/>
            <a:ext cx="2723823" cy="21553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AC609C-C6BB-0EB0-B426-33A623AAE47C}"/>
              </a:ext>
            </a:extLst>
          </p:cNvPr>
          <p:cNvSpPr/>
          <p:nvPr/>
        </p:nvSpPr>
        <p:spPr>
          <a:xfrm>
            <a:off x="6955970" y="457200"/>
            <a:ext cx="1981363" cy="21553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C3DC5-78BD-4B67-21D9-8A23C7F2577A}"/>
              </a:ext>
            </a:extLst>
          </p:cNvPr>
          <p:cNvSpPr txBox="1"/>
          <p:nvPr/>
        </p:nvSpPr>
        <p:spPr>
          <a:xfrm>
            <a:off x="7083942" y="612223"/>
            <a:ext cx="1853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s-ES" dirty="0"/>
              <a:t>优势</a:t>
            </a:r>
            <a:r>
              <a:rPr lang="es-ES" altLang="zh-CN" dirty="0"/>
              <a:t>:</a:t>
            </a:r>
          </a:p>
          <a:p>
            <a:r>
              <a:rPr lang="es-ES" altLang="zh-CN" dirty="0"/>
              <a:t>-</a:t>
            </a:r>
            <a:r>
              <a:rPr lang="zh-CN" altLang="es-ES" dirty="0"/>
              <a:t>后付款 </a:t>
            </a:r>
            <a:endParaRPr lang="es-ES" altLang="zh-CN" dirty="0"/>
          </a:p>
          <a:p>
            <a:r>
              <a:rPr lang="es-ES" altLang="zh-CN" dirty="0"/>
              <a:t>-</a:t>
            </a:r>
            <a:r>
              <a:rPr lang="zh-CN" altLang="es-ES" dirty="0"/>
              <a:t>客户可以多玩久点、 更多盈利</a:t>
            </a:r>
            <a:endParaRPr lang="es-ES" altLang="zh-CN" dirty="0"/>
          </a:p>
          <a:p>
            <a:r>
              <a:rPr lang="es-ES" altLang="zh-CN" dirty="0"/>
              <a:t>-</a:t>
            </a:r>
            <a:r>
              <a:rPr lang="zh-CN" altLang="es-ES" dirty="0"/>
              <a:t>人工成本</a:t>
            </a:r>
            <a:endParaRPr lang="es-ES" altLang="zh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E796A7-07A5-90D0-71A8-F9625DF7C73C}"/>
              </a:ext>
            </a:extLst>
          </p:cNvPr>
          <p:cNvSpPr txBox="1"/>
          <p:nvPr/>
        </p:nvSpPr>
        <p:spPr>
          <a:xfrm>
            <a:off x="8937334" y="641140"/>
            <a:ext cx="27943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s-ES" dirty="0"/>
              <a:t>劣势</a:t>
            </a:r>
            <a:r>
              <a:rPr lang="es-ES" altLang="zh-CN" dirty="0"/>
              <a:t>:</a:t>
            </a:r>
          </a:p>
          <a:p>
            <a:r>
              <a:rPr lang="es-ES" altLang="zh-CN" dirty="0"/>
              <a:t>-</a:t>
            </a:r>
            <a:r>
              <a:rPr lang="zh-CN" altLang="es-ES" dirty="0"/>
              <a:t>为了避免逃单 需要客户提供身份证 或者 押金</a:t>
            </a:r>
            <a:endParaRPr lang="es-ES" altLang="zh-CN" dirty="0"/>
          </a:p>
          <a:p>
            <a:r>
              <a:rPr lang="es-ES" altLang="zh-CN" dirty="0"/>
              <a:t>-</a:t>
            </a:r>
            <a:r>
              <a:rPr lang="zh-CN" altLang="es-ES" dirty="0"/>
              <a:t>大厅人数不好控 </a:t>
            </a:r>
            <a:r>
              <a:rPr lang="es-ES" altLang="zh-CN" dirty="0"/>
              <a:t>(</a:t>
            </a:r>
            <a:r>
              <a:rPr lang="zh-CN" altLang="es-ES" dirty="0"/>
              <a:t>不知道客户具体离场时间</a:t>
            </a:r>
            <a:r>
              <a:rPr lang="es-E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5534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587B3-4EF5-3B37-3B55-7599B01F5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ED63860-12E8-C5CA-F956-95FE732008E1}"/>
              </a:ext>
            </a:extLst>
          </p:cNvPr>
          <p:cNvSpPr/>
          <p:nvPr/>
        </p:nvSpPr>
        <p:spPr>
          <a:xfrm>
            <a:off x="8937333" y="457200"/>
            <a:ext cx="2723823" cy="21553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3E2F66-F0F0-729F-8C02-B4E6D299E620}"/>
              </a:ext>
            </a:extLst>
          </p:cNvPr>
          <p:cNvSpPr/>
          <p:nvPr/>
        </p:nvSpPr>
        <p:spPr>
          <a:xfrm>
            <a:off x="6955970" y="457200"/>
            <a:ext cx="1981363" cy="21553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7AF07-7609-3EF0-F5A2-392BA48C4DBA}"/>
              </a:ext>
            </a:extLst>
          </p:cNvPr>
          <p:cNvSpPr txBox="1"/>
          <p:nvPr/>
        </p:nvSpPr>
        <p:spPr>
          <a:xfrm>
            <a:off x="185057" y="5660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s-ES" dirty="0"/>
              <a:t>先付款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B28BD-4A85-EA9A-6AF3-0E4B3581F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1" y="2697090"/>
            <a:ext cx="11608397" cy="31243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F9E0A9-AFED-4C33-8B99-63CD898B0616}"/>
              </a:ext>
            </a:extLst>
          </p:cNvPr>
          <p:cNvSpPr txBox="1"/>
          <p:nvPr/>
        </p:nvSpPr>
        <p:spPr>
          <a:xfrm>
            <a:off x="478972" y="5304300"/>
            <a:ext cx="7989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s-ES" dirty="0"/>
              <a:t>案例：</a:t>
            </a:r>
            <a:endParaRPr lang="es-ES" altLang="zh-CN" dirty="0"/>
          </a:p>
          <a:p>
            <a:r>
              <a:rPr lang="zh-CN" altLang="es-ES" dirty="0"/>
              <a:t>现在时间</a:t>
            </a:r>
            <a:r>
              <a:rPr lang="es-ES" altLang="zh-CN" dirty="0"/>
              <a:t>12:11 </a:t>
            </a:r>
            <a:r>
              <a:rPr lang="zh-CN" altLang="es-ES" dirty="0"/>
              <a:t>， 客户要玩</a:t>
            </a:r>
            <a:r>
              <a:rPr lang="es-ES" altLang="zh-CN" dirty="0"/>
              <a:t>1</a:t>
            </a:r>
            <a:r>
              <a:rPr lang="zh-CN" altLang="es-ES" dirty="0"/>
              <a:t>小时</a:t>
            </a:r>
            <a:r>
              <a:rPr lang="es-ES" altLang="zh-CN" dirty="0"/>
              <a:t> = </a:t>
            </a:r>
            <a:r>
              <a:rPr lang="zh-CN" altLang="es-ES" dirty="0"/>
              <a:t>入场时间</a:t>
            </a:r>
            <a:r>
              <a:rPr lang="es-ES" altLang="zh-CN" dirty="0"/>
              <a:t>12:30; </a:t>
            </a:r>
            <a:r>
              <a:rPr lang="zh-CN" altLang="es-ES" dirty="0"/>
              <a:t>截止时间</a:t>
            </a:r>
            <a:r>
              <a:rPr lang="es-ES" altLang="zh-CN" dirty="0"/>
              <a:t> 13:30 -&gt; </a:t>
            </a:r>
            <a:r>
              <a:rPr lang="zh-CN" altLang="es-ES" dirty="0"/>
              <a:t>灰色手环</a:t>
            </a:r>
            <a:endParaRPr lang="es-ES" altLang="zh-CN" dirty="0"/>
          </a:p>
          <a:p>
            <a:r>
              <a:rPr lang="zh-CN" altLang="es-ES" dirty="0"/>
              <a:t>现在时间</a:t>
            </a:r>
            <a:r>
              <a:rPr lang="es-ES" altLang="zh-CN" dirty="0"/>
              <a:t>12:11 </a:t>
            </a:r>
            <a:r>
              <a:rPr lang="zh-CN" altLang="es-ES" dirty="0"/>
              <a:t>， 客户要玩</a:t>
            </a:r>
            <a:r>
              <a:rPr lang="es-ES" altLang="zh-CN" dirty="0"/>
              <a:t>2</a:t>
            </a:r>
            <a:r>
              <a:rPr lang="zh-CN" altLang="es-ES" dirty="0"/>
              <a:t>小时</a:t>
            </a:r>
            <a:r>
              <a:rPr lang="es-ES" altLang="zh-CN" dirty="0"/>
              <a:t> = </a:t>
            </a:r>
            <a:r>
              <a:rPr lang="zh-CN" altLang="es-ES" dirty="0"/>
              <a:t>入场时间</a:t>
            </a:r>
            <a:r>
              <a:rPr lang="es-ES" altLang="zh-CN" dirty="0"/>
              <a:t>12:30; </a:t>
            </a:r>
            <a:r>
              <a:rPr lang="zh-CN" altLang="es-ES" dirty="0"/>
              <a:t>截止时间</a:t>
            </a:r>
            <a:r>
              <a:rPr lang="es-ES" altLang="zh-CN" dirty="0"/>
              <a:t> 14:30 -&gt; </a:t>
            </a:r>
            <a:r>
              <a:rPr lang="zh-CN" altLang="es-ES" dirty="0"/>
              <a:t>粉色手环</a:t>
            </a:r>
            <a:endParaRPr lang="es-ES" dirty="0"/>
          </a:p>
          <a:p>
            <a:endParaRPr lang="es-E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F306-2C1D-0CCB-FEF3-95D72975901C}"/>
              </a:ext>
            </a:extLst>
          </p:cNvPr>
          <p:cNvSpPr txBox="1"/>
          <p:nvPr/>
        </p:nvSpPr>
        <p:spPr>
          <a:xfrm>
            <a:off x="7083942" y="612223"/>
            <a:ext cx="1923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s-ES" dirty="0"/>
              <a:t>优势</a:t>
            </a:r>
            <a:r>
              <a:rPr lang="es-ES" altLang="zh-CN" dirty="0"/>
              <a:t>:</a:t>
            </a:r>
          </a:p>
          <a:p>
            <a:r>
              <a:rPr lang="es-ES" altLang="zh-CN" dirty="0"/>
              <a:t>-</a:t>
            </a:r>
            <a:r>
              <a:rPr lang="zh-CN" altLang="es-ES" dirty="0"/>
              <a:t>先付款 避免逃单</a:t>
            </a:r>
            <a:endParaRPr lang="es-ES" altLang="zh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6D0EA-2F7E-5624-4C22-03004C431F09}"/>
              </a:ext>
            </a:extLst>
          </p:cNvPr>
          <p:cNvSpPr txBox="1"/>
          <p:nvPr/>
        </p:nvSpPr>
        <p:spPr>
          <a:xfrm>
            <a:off x="8937334" y="641140"/>
            <a:ext cx="27943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s-ES" dirty="0"/>
              <a:t>劣势</a:t>
            </a:r>
            <a:r>
              <a:rPr lang="es-ES" altLang="zh-CN" dirty="0"/>
              <a:t>:</a:t>
            </a:r>
          </a:p>
          <a:p>
            <a:r>
              <a:rPr lang="es-ES" altLang="zh-CN" dirty="0"/>
              <a:t>-</a:t>
            </a:r>
            <a:r>
              <a:rPr lang="zh-CN" altLang="es-ES" dirty="0"/>
              <a:t>每隔半小时得人工找小孩离场</a:t>
            </a:r>
            <a:endParaRPr lang="es-ES" altLang="zh-CN" dirty="0"/>
          </a:p>
          <a:p>
            <a:r>
              <a:rPr lang="es-ES" altLang="zh-CN" dirty="0"/>
              <a:t>-</a:t>
            </a:r>
            <a:r>
              <a:rPr lang="zh-CN" altLang="es-ES" dirty="0"/>
              <a:t>人工成本</a:t>
            </a:r>
            <a:endParaRPr lang="es-ES" altLang="zh-CN" dirty="0"/>
          </a:p>
          <a:p>
            <a:r>
              <a:rPr lang="es-ES" altLang="zh-CN" dirty="0"/>
              <a:t>-</a:t>
            </a:r>
            <a:r>
              <a:rPr lang="zh-CN" altLang="es-ES" dirty="0"/>
              <a:t>无法监控大厅人数 </a:t>
            </a:r>
            <a:endParaRPr lang="es-ES" altLang="zh-CN" dirty="0"/>
          </a:p>
        </p:txBody>
      </p:sp>
    </p:spTree>
    <p:extLst>
      <p:ext uri="{BB962C8B-B14F-4D97-AF65-F5344CB8AC3E}">
        <p14:creationId xmlns:p14="http://schemas.microsoft.com/office/powerpoint/2010/main" val="2564678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71BCF-6AE1-9CA9-0159-EB9F17520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FFF787-0948-AC29-D20A-F2479FDDC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684"/>
            <a:ext cx="12192000" cy="648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8D53CD-0B50-A1D5-09C1-803902E9FB1F}"/>
              </a:ext>
            </a:extLst>
          </p:cNvPr>
          <p:cNvSpPr/>
          <p:nvPr/>
        </p:nvSpPr>
        <p:spPr>
          <a:xfrm>
            <a:off x="-2" y="-117092"/>
            <a:ext cx="12150331" cy="6488213"/>
          </a:xfrm>
          <a:prstGeom prst="rect">
            <a:avLst/>
          </a:prstGeom>
          <a:solidFill>
            <a:schemeClr val="lt1">
              <a:alpha val="66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515B27-49B0-EDF3-8D11-02D1B799481F}"/>
              </a:ext>
            </a:extLst>
          </p:cNvPr>
          <p:cNvSpPr/>
          <p:nvPr/>
        </p:nvSpPr>
        <p:spPr>
          <a:xfrm>
            <a:off x="4770684" y="4354528"/>
            <a:ext cx="3015343" cy="74022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B7D38F-AC25-CDE1-F83F-3AF8A5F3D1D1}"/>
              </a:ext>
            </a:extLst>
          </p:cNvPr>
          <p:cNvGrpSpPr/>
          <p:nvPr/>
        </p:nvGrpSpPr>
        <p:grpSpPr>
          <a:xfrm>
            <a:off x="4517536" y="2004772"/>
            <a:ext cx="3646357" cy="2994182"/>
            <a:chOff x="5192845" y="329973"/>
            <a:chExt cx="4936853" cy="3926341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5D8ECE34-0F0C-7E7D-E169-E9DA135676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845" y="329973"/>
              <a:ext cx="4936853" cy="3926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440653-CC62-B10E-B36C-5EC8896A1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1931" y="1134767"/>
              <a:ext cx="3331028" cy="1894776"/>
            </a:xfrm>
            <a:prstGeom prst="rect">
              <a:avLst/>
            </a:prstGeom>
          </p:spPr>
        </p:pic>
      </p:grpSp>
      <p:pic>
        <p:nvPicPr>
          <p:cNvPr id="19" name="图片 20">
            <a:extLst>
              <a:ext uri="{FF2B5EF4-FFF2-40B4-BE49-F238E27FC236}">
                <a16:creationId xmlns:a16="http://schemas.microsoft.com/office/drawing/2014/main" id="{AFC229E6-ABAE-627A-DFBE-36B04F999C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5271" y="3956531"/>
            <a:ext cx="1288917" cy="141225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0EFA808-D133-C4C0-5FA6-34EC1F56DD23}"/>
              </a:ext>
            </a:extLst>
          </p:cNvPr>
          <p:cNvSpPr/>
          <p:nvPr/>
        </p:nvSpPr>
        <p:spPr>
          <a:xfrm>
            <a:off x="6678212" y="6025586"/>
            <a:ext cx="2090057" cy="6227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400" dirty="0">
                <a:solidFill>
                  <a:schemeClr val="bg1"/>
                </a:solidFill>
              </a:rPr>
              <a:t>操作简单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7EFCA25-4660-187F-B1D9-EC95428BD061}"/>
              </a:ext>
            </a:extLst>
          </p:cNvPr>
          <p:cNvSpPr/>
          <p:nvPr/>
        </p:nvSpPr>
        <p:spPr>
          <a:xfrm>
            <a:off x="-1" y="-111684"/>
            <a:ext cx="12192001" cy="2083106"/>
          </a:xfrm>
          <a:prstGeom prst="roundRect">
            <a:avLst/>
          </a:prstGeom>
          <a:solidFill>
            <a:srgbClr val="0070C0">
              <a:alpha val="8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6647E8-2BA0-F781-FE61-C13230B1AA7B}"/>
              </a:ext>
            </a:extLst>
          </p:cNvPr>
          <p:cNvSpPr txBox="1"/>
          <p:nvPr/>
        </p:nvSpPr>
        <p:spPr>
          <a:xfrm>
            <a:off x="3051162" y="650968"/>
            <a:ext cx="6380569" cy="769441"/>
          </a:xfrm>
          <a:prstGeom prst="rect">
            <a:avLst/>
          </a:prstGeom>
          <a:solidFill>
            <a:schemeClr val="lt1">
              <a:alpha val="88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s-ES" sz="4400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儿童</a:t>
            </a:r>
            <a:r>
              <a:rPr lang="zh-CN" altLang="es-ES" sz="4400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游乐园</a:t>
            </a:r>
            <a:r>
              <a:rPr lang="zh-CN" altLang="es-ES" sz="4400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rgbClr val="FFEA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收银</a:t>
            </a:r>
            <a:r>
              <a:rPr lang="zh-CN" altLang="es-ES" sz="4400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管理系统</a:t>
            </a:r>
            <a:endParaRPr lang="es-ES" sz="4400" b="1" dirty="0">
              <a:ln w="22225">
                <a:solidFill>
                  <a:schemeClr val="bg1"/>
                </a:solidFill>
                <a:prstDash val="solid"/>
              </a:ln>
              <a:solidFill>
                <a:srgbClr val="0070C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8A0B09-2763-C859-48BD-3F34E5C97693}"/>
              </a:ext>
            </a:extLst>
          </p:cNvPr>
          <p:cNvSpPr/>
          <p:nvPr/>
        </p:nvSpPr>
        <p:spPr>
          <a:xfrm>
            <a:off x="284016" y="6025586"/>
            <a:ext cx="2090057" cy="6227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400" dirty="0">
                <a:solidFill>
                  <a:schemeClr val="bg1"/>
                </a:solidFill>
              </a:rPr>
              <a:t>预约系统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7B8D5-0AFF-9AF9-1F40-4194AB02072E}"/>
              </a:ext>
            </a:extLst>
          </p:cNvPr>
          <p:cNvSpPr/>
          <p:nvPr/>
        </p:nvSpPr>
        <p:spPr>
          <a:xfrm>
            <a:off x="9875311" y="6025586"/>
            <a:ext cx="2090057" cy="6227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400" dirty="0">
                <a:solidFill>
                  <a:schemeClr val="bg1"/>
                </a:solidFill>
              </a:rPr>
              <a:t>会员充值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16E1EC-D87D-804A-25C5-3DCDFB4BB2CB}"/>
              </a:ext>
            </a:extLst>
          </p:cNvPr>
          <p:cNvSpPr/>
          <p:nvPr/>
        </p:nvSpPr>
        <p:spPr>
          <a:xfrm>
            <a:off x="3481114" y="6025586"/>
            <a:ext cx="2090057" cy="6227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400" dirty="0">
                <a:solidFill>
                  <a:schemeClr val="bg1"/>
                </a:solidFill>
              </a:rPr>
              <a:t>游玩计时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D95306-9486-BFC2-9E2F-0CDA2E109193}"/>
              </a:ext>
            </a:extLst>
          </p:cNvPr>
          <p:cNvSpPr/>
          <p:nvPr/>
        </p:nvSpPr>
        <p:spPr>
          <a:xfrm>
            <a:off x="1028851" y="2390598"/>
            <a:ext cx="2594080" cy="290974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s-ES" sz="2400" dirty="0">
                <a:solidFill>
                  <a:srgbClr val="0070C0"/>
                </a:solidFill>
              </a:rPr>
              <a:t>显示系统</a:t>
            </a:r>
            <a:endParaRPr lang="es-ES" altLang="zh-CN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s-ES" sz="2400" dirty="0">
                <a:solidFill>
                  <a:srgbClr val="0070C0"/>
                </a:solidFill>
              </a:rPr>
              <a:t>营业额统计</a:t>
            </a:r>
            <a:endParaRPr lang="es-ES" altLang="zh-CN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s-ES" sz="2400" dirty="0">
                <a:solidFill>
                  <a:srgbClr val="0070C0"/>
                </a:solidFill>
              </a:rPr>
              <a:t>消费明细</a:t>
            </a:r>
            <a:endParaRPr lang="es-ES" altLang="zh-CN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zh-CN" sz="2400" dirty="0">
                <a:solidFill>
                  <a:srgbClr val="0070C0"/>
                </a:solidFill>
              </a:rPr>
              <a:t>Whatsapp</a:t>
            </a:r>
            <a:r>
              <a:rPr lang="zh-CN" altLang="es-ES" sz="2400" dirty="0">
                <a:solidFill>
                  <a:srgbClr val="0070C0"/>
                </a:solidFill>
              </a:rPr>
              <a:t>通知</a:t>
            </a:r>
            <a:endParaRPr lang="es-E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s-ES" sz="2400" dirty="0">
                <a:solidFill>
                  <a:srgbClr val="0070C0"/>
                </a:solidFill>
              </a:rPr>
              <a:t>商品进销存</a:t>
            </a:r>
            <a:endParaRPr lang="es-E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s-ES" sz="2400" dirty="0">
                <a:solidFill>
                  <a:srgbClr val="0070C0"/>
                </a:solidFill>
              </a:rPr>
              <a:t>员工权限管理</a:t>
            </a:r>
            <a:endParaRPr lang="es-E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s-ES" sz="2400" dirty="0">
                <a:solidFill>
                  <a:srgbClr val="0070C0"/>
                </a:solidFill>
              </a:rPr>
              <a:t>自动备份</a:t>
            </a:r>
            <a:endParaRPr lang="es-ES" sz="2400" dirty="0">
              <a:solidFill>
                <a:srgbClr val="0070C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3820DF3-7C7D-1ED1-9D3F-3117B917E50B}"/>
              </a:ext>
            </a:extLst>
          </p:cNvPr>
          <p:cNvGrpSpPr/>
          <p:nvPr/>
        </p:nvGrpSpPr>
        <p:grpSpPr>
          <a:xfrm>
            <a:off x="9946963" y="130629"/>
            <a:ext cx="1998100" cy="1015664"/>
            <a:chOff x="8129214" y="285735"/>
            <a:chExt cx="2890463" cy="1349259"/>
          </a:xfrm>
        </p:grpSpPr>
        <p:pic>
          <p:nvPicPr>
            <p:cNvPr id="17" name="图片 51">
              <a:extLst>
                <a:ext uri="{FF2B5EF4-FFF2-40B4-BE49-F238E27FC236}">
                  <a16:creationId xmlns:a16="http://schemas.microsoft.com/office/drawing/2014/main" id="{6F74B6EC-2C7E-5177-3022-126548AB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214" y="285735"/>
              <a:ext cx="2890463" cy="1349259"/>
            </a:xfrm>
            <a:prstGeom prst="rect">
              <a:avLst/>
            </a:prstGeom>
          </p:spPr>
        </p:pic>
        <p:pic>
          <p:nvPicPr>
            <p:cNvPr id="18" name="图片 49">
              <a:extLst>
                <a:ext uri="{FF2B5EF4-FFF2-40B4-BE49-F238E27FC236}">
                  <a16:creationId xmlns:a16="http://schemas.microsoft.com/office/drawing/2014/main" id="{F2677DE4-1B6C-D419-D9F3-571F53436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2257" y="1142639"/>
              <a:ext cx="1320226" cy="323434"/>
            </a:xfrm>
            <a:prstGeom prst="rect">
              <a:avLst/>
            </a:prstGeom>
          </p:spPr>
        </p:pic>
      </p:grpSp>
      <p:pic>
        <p:nvPicPr>
          <p:cNvPr id="50" name="Picture 2" descr="icon已认证图标免费下载-图标m-swwttudca-新图网">
            <a:extLst>
              <a:ext uri="{FF2B5EF4-FFF2-40B4-BE49-F238E27FC236}">
                <a16:creationId xmlns:a16="http://schemas.microsoft.com/office/drawing/2014/main" id="{6FB52D15-A0F2-DCAB-0AA1-41FFA075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60156" y1="47461" x2="51953" y2="53711"/>
                        <a14:backgroundMark x1="53906" y1="33594" x2="38086" y2="41797"/>
                        <a14:backgroundMark x1="26563" y1="12891" x2="6250" y2="175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607" y="92783"/>
            <a:ext cx="772449" cy="77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57AC59B-7B82-B7F1-7C46-11E0EF86621A}"/>
              </a:ext>
            </a:extLst>
          </p:cNvPr>
          <p:cNvSpPr/>
          <p:nvPr/>
        </p:nvSpPr>
        <p:spPr>
          <a:xfrm>
            <a:off x="8341627" y="2004771"/>
            <a:ext cx="3603435" cy="381875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3200" dirty="0">
              <a:solidFill>
                <a:srgbClr val="0070C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E0BFE2-26FC-5F0A-91AB-ABDF25F894B8}"/>
              </a:ext>
            </a:extLst>
          </p:cNvPr>
          <p:cNvGrpSpPr/>
          <p:nvPr/>
        </p:nvGrpSpPr>
        <p:grpSpPr>
          <a:xfrm>
            <a:off x="10201022" y="2051259"/>
            <a:ext cx="1413979" cy="1705975"/>
            <a:chOff x="11587048" y="1441240"/>
            <a:chExt cx="1150387" cy="139739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3FAE312-45E0-B72C-C670-6A6B97DBEC86}"/>
                </a:ext>
              </a:extLst>
            </p:cNvPr>
            <p:cNvSpPr/>
            <p:nvPr/>
          </p:nvSpPr>
          <p:spPr>
            <a:xfrm>
              <a:off x="11587048" y="2393261"/>
              <a:ext cx="1150387" cy="4453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s-ES" dirty="0">
                  <a:solidFill>
                    <a:srgbClr val="0070C0"/>
                  </a:solidFill>
                </a:rPr>
                <a:t>儿童乐园</a:t>
              </a:r>
              <a:endParaRPr lang="es-ES" dirty="0">
                <a:solidFill>
                  <a:srgbClr val="0070C0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B010623-9F10-83D7-E53C-FA3C8996A592}"/>
                </a:ext>
              </a:extLst>
            </p:cNvPr>
            <p:cNvSpPr/>
            <p:nvPr/>
          </p:nvSpPr>
          <p:spPr>
            <a:xfrm>
              <a:off x="11649622" y="1441240"/>
              <a:ext cx="1025240" cy="1036988"/>
            </a:xfrm>
            <a:prstGeom prst="ellipse">
              <a:avLst/>
            </a:prstGeom>
            <a:blipFill>
              <a:blip r:embed="rId13"/>
              <a:stretch>
                <a:fillRect/>
              </a:stretch>
            </a:blip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0AF2B1-B2EC-964D-DA2D-61CF8059B439}"/>
              </a:ext>
            </a:extLst>
          </p:cNvPr>
          <p:cNvGrpSpPr/>
          <p:nvPr/>
        </p:nvGrpSpPr>
        <p:grpSpPr>
          <a:xfrm>
            <a:off x="8609894" y="3876117"/>
            <a:ext cx="1413979" cy="1705975"/>
            <a:chOff x="11587048" y="1441240"/>
            <a:chExt cx="1150387" cy="139739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049F00D-6DFF-B156-3F9D-88F5D3C5D632}"/>
                </a:ext>
              </a:extLst>
            </p:cNvPr>
            <p:cNvSpPr/>
            <p:nvPr/>
          </p:nvSpPr>
          <p:spPr>
            <a:xfrm>
              <a:off x="11587048" y="2393261"/>
              <a:ext cx="1150387" cy="4453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s-ES" dirty="0">
                  <a:solidFill>
                    <a:srgbClr val="0070C0"/>
                  </a:solidFill>
                </a:rPr>
                <a:t>台球室</a:t>
              </a:r>
              <a:endParaRPr lang="es-ES" dirty="0">
                <a:solidFill>
                  <a:srgbClr val="0070C0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223830E-7882-374D-9490-4B87F279EF04}"/>
                </a:ext>
              </a:extLst>
            </p:cNvPr>
            <p:cNvSpPr/>
            <p:nvPr/>
          </p:nvSpPr>
          <p:spPr>
            <a:xfrm>
              <a:off x="11649622" y="1441240"/>
              <a:ext cx="1025240" cy="1036988"/>
            </a:xfrm>
            <a:prstGeom prst="ellipse">
              <a:avLst/>
            </a:prstGeom>
            <a:blipFill>
              <a:blip r:embed="rId14"/>
              <a:stretch>
                <a:fillRect/>
              </a:stretch>
            </a:blip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A2D4B42-2262-8A5F-608D-17861A715AFF}"/>
              </a:ext>
            </a:extLst>
          </p:cNvPr>
          <p:cNvGrpSpPr/>
          <p:nvPr/>
        </p:nvGrpSpPr>
        <p:grpSpPr>
          <a:xfrm>
            <a:off x="8666365" y="2070689"/>
            <a:ext cx="1413979" cy="1705975"/>
            <a:chOff x="11587048" y="1441240"/>
            <a:chExt cx="1150387" cy="139739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3704A6-2636-648A-906F-FC344507F00D}"/>
                </a:ext>
              </a:extLst>
            </p:cNvPr>
            <p:cNvSpPr/>
            <p:nvPr/>
          </p:nvSpPr>
          <p:spPr>
            <a:xfrm>
              <a:off x="11587048" y="2393261"/>
              <a:ext cx="1150387" cy="4453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s-ES" dirty="0">
                  <a:solidFill>
                    <a:srgbClr val="0070C0"/>
                  </a:solidFill>
                </a:rPr>
                <a:t>主题乐园</a:t>
              </a:r>
              <a:endParaRPr lang="es-ES" dirty="0">
                <a:solidFill>
                  <a:srgbClr val="0070C0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9619CEF-322A-46D8-79B2-3B8FDFB34D35}"/>
                </a:ext>
              </a:extLst>
            </p:cNvPr>
            <p:cNvSpPr/>
            <p:nvPr/>
          </p:nvSpPr>
          <p:spPr>
            <a:xfrm>
              <a:off x="11649622" y="1441240"/>
              <a:ext cx="1025240" cy="1036988"/>
            </a:xfrm>
            <a:prstGeom prst="ellipse">
              <a:avLst/>
            </a:prstGeom>
            <a:blipFill>
              <a:blip r:embed="rId15"/>
              <a:stretch>
                <a:fillRect/>
              </a:stretch>
            </a:blip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656C380-022B-E1D6-CDD3-B517F1F6B921}"/>
              </a:ext>
            </a:extLst>
          </p:cNvPr>
          <p:cNvGrpSpPr/>
          <p:nvPr/>
        </p:nvGrpSpPr>
        <p:grpSpPr>
          <a:xfrm>
            <a:off x="10239477" y="3894049"/>
            <a:ext cx="1413979" cy="1705975"/>
            <a:chOff x="11587048" y="1441240"/>
            <a:chExt cx="1150387" cy="139739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F3E67BB-0F68-E523-E598-819318539D69}"/>
                </a:ext>
              </a:extLst>
            </p:cNvPr>
            <p:cNvSpPr/>
            <p:nvPr/>
          </p:nvSpPr>
          <p:spPr>
            <a:xfrm>
              <a:off x="11587048" y="2393261"/>
              <a:ext cx="1150387" cy="4453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s-ES" dirty="0">
                  <a:solidFill>
                    <a:srgbClr val="0070C0"/>
                  </a:solidFill>
                </a:rPr>
                <a:t>培训机构</a:t>
              </a:r>
              <a:endParaRPr lang="es-ES" dirty="0">
                <a:solidFill>
                  <a:srgbClr val="0070C0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A5276F-DBEF-9AE1-E7AD-99DB577823B8}"/>
                </a:ext>
              </a:extLst>
            </p:cNvPr>
            <p:cNvSpPr/>
            <p:nvPr/>
          </p:nvSpPr>
          <p:spPr>
            <a:xfrm>
              <a:off x="11649622" y="1441240"/>
              <a:ext cx="1025240" cy="1036988"/>
            </a:xfrm>
            <a:prstGeom prst="ellipse">
              <a:avLst/>
            </a:prstGeom>
            <a:blipFill>
              <a:blip r:embed="rId16"/>
              <a:stretch>
                <a:fillRect/>
              </a:stretch>
            </a:blip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9" name="Picture 58" descr="A blue text with a question mark&#10;&#10;AI-generated content may be incorrect.">
            <a:extLst>
              <a:ext uri="{FF2B5EF4-FFF2-40B4-BE49-F238E27FC236}">
                <a16:creationId xmlns:a16="http://schemas.microsoft.com/office/drawing/2014/main" id="{F7873F1A-AFB9-5498-F180-A86AC17C0F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62" y="3208222"/>
            <a:ext cx="999768" cy="579074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2B363876-BBC2-E37A-29D0-566CE559A0A2}"/>
              </a:ext>
            </a:extLst>
          </p:cNvPr>
          <p:cNvSpPr/>
          <p:nvPr/>
        </p:nvSpPr>
        <p:spPr>
          <a:xfrm>
            <a:off x="1621163" y="603637"/>
            <a:ext cx="1409456" cy="8309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600" dirty="0">
                <a:latin typeface="Algerian" panose="04020705040A02060702" pitchFamily="82" charset="0"/>
              </a:rPr>
              <a:t>Livik</a:t>
            </a:r>
          </a:p>
        </p:txBody>
      </p:sp>
    </p:spTree>
    <p:extLst>
      <p:ext uri="{BB962C8B-B14F-4D97-AF65-F5344CB8AC3E}">
        <p14:creationId xmlns:p14="http://schemas.microsoft.com/office/powerpoint/2010/main" val="2644904352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11527</TotalTime>
  <Words>711</Words>
  <Application>Microsoft Office PowerPoint</Application>
  <PresentationFormat>Widescreen</PresentationFormat>
  <Paragraphs>130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ui-sans-serif</vt:lpstr>
      <vt:lpstr>幼圆</vt:lpstr>
      <vt:lpstr>微软雅黑 Light</vt:lpstr>
      <vt:lpstr>Algerian</vt:lpstr>
      <vt:lpstr>Aptos</vt:lpstr>
      <vt:lpstr>Arial</vt:lpstr>
      <vt:lpstr>Calibri</vt:lpstr>
      <vt:lpstr>Calibri Light</vt:lpstr>
      <vt:lpstr>回顾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XUE</dc:creator>
  <cp:lastModifiedBy>XUE</cp:lastModifiedBy>
  <cp:revision>7</cp:revision>
  <dcterms:created xsi:type="dcterms:W3CDTF">2025-03-01T15:10:49Z</dcterms:created>
  <dcterms:modified xsi:type="dcterms:W3CDTF">2025-07-01T19:34:39Z</dcterms:modified>
</cp:coreProperties>
</file>